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578" r:id="rId2"/>
    <p:sldId id="579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4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 smtClean="0"/>
              <a:t>A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students.txt</a:t>
            </a:r>
            <a:r>
              <a:rPr lang="en-US" sz="2800" dirty="0" smtClean="0"/>
              <a:t> holds information about students and their courses in the following format: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spcBef>
                <a:spcPts val="1800"/>
              </a:spcBef>
              <a:buNone/>
              <a:tabLst/>
              <a:defRPr/>
            </a:pPr>
            <a:r>
              <a:rPr lang="en-US" sz="2800" dirty="0" smtClean="0"/>
              <a:t>	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2800" dirty="0" smtClean="0"/>
              <a:t> print the courses in alphabetical order and for each of them prints the students ordered by family and then by name: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1934870"/>
            <a:ext cx="756126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Kiril  | Ivanov  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Stefka | Nikolova | SQL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Stela  | Mineva   | Java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Milena | Petrova 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Grigorov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Kolev    | SQL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5410200"/>
            <a:ext cx="756126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C#: Ivan Grigorov, Kiril Ivanov, Milena Petrova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Java: Stela Mineva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SQL: Ivan Kolev, Stefka Nikolova</a:t>
            </a:r>
          </a:p>
        </p:txBody>
      </p:sp>
    </p:spTree>
    <p:extLst>
      <p:ext uri="{BB962C8B-B14F-4D97-AF65-F5344CB8AC3E}">
        <p14:creationId xmlns:p14="http://schemas.microsoft.com/office/powerpoint/2010/main" val="321532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1325" indent="-441325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A large trade company has millions of articles, each described by barcode, vendor, title and price. Implement a data structure to store them that allows fast retrieval of all articles in given price range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[x…y]</a:t>
            </a:r>
            <a:r>
              <a:rPr lang="en-US" sz="2800" dirty="0" smtClean="0"/>
              <a:t>. Hint: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OrderedMultiDictionary&lt;K,T&gt;</a:t>
            </a:r>
            <a:r>
              <a:rPr lang="en-US" sz="2800" dirty="0" smtClean="0"/>
              <a:t> from </a:t>
            </a:r>
            <a:r>
              <a:rPr lang="en-US" sz="2800" dirty="0" smtClean="0">
                <a:hlinkClick r:id="rId2"/>
              </a:rPr>
              <a:t>Wintellect's Power Collections for .NET. </a:t>
            </a:r>
            <a:endParaRPr lang="en-US" sz="2800" dirty="0" smtClean="0"/>
          </a:p>
          <a:p>
            <a:pPr marL="446088" indent="-446088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Implement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BiDictionary&lt;K1,K2,T&gt;</a:t>
            </a:r>
            <a:r>
              <a:rPr lang="en-US" sz="2800" dirty="0" smtClean="0"/>
              <a:t> that allows adding triples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{key1,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value}</a:t>
            </a:r>
            <a:r>
              <a:rPr lang="en-US" sz="2800" dirty="0" smtClean="0"/>
              <a:t> and fast search by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800" dirty="0" smtClean="0"/>
              <a:t> or by both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800" dirty="0" smtClean="0"/>
              <a:t>. Note: multiple values can be stored for given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2815</TotalTime>
  <Words>172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Efficiency</dc:title>
  <dc:subject>Telerik Software Academy</dc:subject>
  <dc:creator>Svetlin Nakov</dc:creator>
  <cp:keywords>data structures, algorithms, programming, C#, course, telerik software academy, free courses for developers, hash-table, set, dictionary, map</cp:keywords>
  <cp:lastModifiedBy>bgatev@abv.bg</cp:lastModifiedBy>
  <cp:revision>1082</cp:revision>
  <dcterms:created xsi:type="dcterms:W3CDTF">2007-12-08T16:03:35Z</dcterms:created>
  <dcterms:modified xsi:type="dcterms:W3CDTF">2014-08-30T07:40:30Z</dcterms:modified>
  <cp:category>computer science, computer programming, software engineering</cp:category>
</cp:coreProperties>
</file>