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812" r:id="rId2"/>
    <p:sldId id="835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/>
        </p14:section>
        <p14:section name="Sorting" id="{DF45FF64-DB7C-405E-A7CB-71847B8D4EF6}">
          <p14:sldIdLst/>
        </p14:section>
        <p14:section name="Searching" id="{53A7F148-F609-4AE0-BF79-B927B72BEEBE}">
          <p14:sldIdLst/>
        </p14:section>
        <p14:section name="Shuffling" id="{3207C354-DBDF-45E3-BA9F-5B2AC3C0110B}">
          <p14:sldIdLst/>
        </p14:section>
        <p14:section name="Questions" id="{8D72C05E-39A0-4D2C-9043-EFF11327E274}">
          <p14:sldIdLst>
            <p14:sldId id="812"/>
            <p14:sldId id="8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Sorting-and-Searching-Algorithms-Homework.zip</a:t>
            </a:r>
            <a:r>
              <a:rPr lang="en-US" sz="2800" dirty="0"/>
              <a:t> </a:t>
            </a:r>
            <a:r>
              <a:rPr lang="en-US" sz="2800" dirty="0" smtClean="0"/>
              <a:t>and: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selection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quicksort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merge sort algorithm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using linear search</a:t>
            </a:r>
          </a:p>
          <a:p>
            <a:pPr lvl="2"/>
            <a:r>
              <a:rPr lang="en-US" sz="2400" dirty="0" smtClean="0"/>
              <a:t>Don’t use built-in search methods. Write your own.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</a:t>
            </a:r>
            <a:r>
              <a:rPr lang="en-US" sz="2600" dirty="0"/>
              <a:t>method using binary search algorithm</a:t>
            </a:r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/>
              <a:t>Implement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SortableCollection.Shuffle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dirty="0" smtClean="0"/>
              <a:t> method </a:t>
            </a:r>
            <a:r>
              <a:rPr lang="en-US" sz="2600" dirty="0"/>
              <a:t>using </a:t>
            </a:r>
            <a:r>
              <a:rPr lang="en-US" sz="2600" dirty="0" smtClean="0"/>
              <a:t>shuffle algorithm of your choice</a:t>
            </a:r>
          </a:p>
          <a:p>
            <a:pPr lvl="2">
              <a:spcAft>
                <a:spcPts val="300"/>
              </a:spcAft>
            </a:pPr>
            <a:r>
              <a:rPr lang="en-US" sz="2400" dirty="0"/>
              <a:t>Document what is the complexity </a:t>
            </a:r>
            <a:r>
              <a:rPr lang="en-US" sz="2400" dirty="0" smtClean="0"/>
              <a:t>of the algorithm</a:t>
            </a:r>
            <a:endParaRPr lang="en-US" sz="2400" dirty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sorting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SelectionSorter.Sort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MergeSorter.Sort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marL="871538" lvl="1" indent="-514350">
              <a:spcAft>
                <a:spcPts val="300"/>
              </a:spcAft>
              <a:buFont typeface="+mj-lt"/>
              <a:buAutoNum type="arabicPeriod" startAt="5"/>
            </a:pPr>
            <a:r>
              <a:rPr lang="en-US" sz="2600" dirty="0" smtClean="0"/>
              <a:t>* Unit test searching algorithms</a:t>
            </a:r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SortableCollection.LinearSearch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 smtClean="0"/>
          </a:p>
          <a:p>
            <a:pPr lvl="2">
              <a:spcAft>
                <a:spcPts val="300"/>
              </a:spcAft>
            </a:pPr>
            <a:r>
              <a:rPr lang="en-US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SortableCollection.BinarySearch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7418</TotalTime>
  <Words>97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Boiko Gatev</cp:lastModifiedBy>
  <cp:revision>1871</cp:revision>
  <dcterms:created xsi:type="dcterms:W3CDTF">2007-12-08T16:03:35Z</dcterms:created>
  <dcterms:modified xsi:type="dcterms:W3CDTF">2014-09-01T10:59:15Z</dcterms:modified>
  <cp:category>quality code, software engineering</cp:category>
</cp:coreProperties>
</file>