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86800" cy="560705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three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. Students should have name and unique number (inside the entire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). Name can not be empty and the unique number is between 10000 and 99999. Each course contains a set of students. Students in a course should be less than 30 and can join and leave courses.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2"/>
            </a:pPr>
            <a:r>
              <a:rPr lang="en-US" sz="2800" dirty="0"/>
              <a:t>Write VSTT tests for these two classes</a:t>
            </a:r>
          </a:p>
          <a:p>
            <a:pPr marL="984250" lvl="1" indent="-352425">
              <a:lnSpc>
                <a:spcPct val="100000"/>
              </a:lnSpc>
            </a:pPr>
            <a:r>
              <a:rPr lang="en-US" sz="2600" dirty="0"/>
              <a:t>Use 2 class library projects in Visual Studio: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School.csproj</a:t>
            </a:r>
            <a:r>
              <a:rPr lang="en-US" sz="2600" dirty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TestSchool.csproj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3"/>
            </a:pPr>
            <a:r>
              <a:rPr lang="en-US" sz="2800" dirty="0"/>
              <a:t>Execute the tests using Visual Studio and check the code coverage. Ensure it is at least 90%.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3125</TotalTime>
  <Words>102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1136</cp:revision>
  <dcterms:created xsi:type="dcterms:W3CDTF">2007-12-08T16:03:35Z</dcterms:created>
  <dcterms:modified xsi:type="dcterms:W3CDTF">2014-05-29T09:09:08Z</dcterms:modified>
  <cp:category>quality code, software engineering</cp:category>
</cp:coreProperties>
</file>