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566" r:id="rId2"/>
    <p:sldId id="567" r:id="rId3"/>
    <p:sldId id="568" r:id="rId4"/>
    <p:sldId id="569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990" autoAdjust="0"/>
  </p:normalViewPr>
  <p:slideViewPr>
    <p:cSldViewPr>
      <p:cViewPr varScale="1">
        <p:scale>
          <a:sx n="108" d="100"/>
          <a:sy n="108" d="100"/>
        </p:scale>
        <p:origin x="15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29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2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06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 smtClean="0"/>
              <a:t>Refactor the following class using best practices for organizing straight-line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05000"/>
            <a:ext cx="8077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Cook()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Chef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Bowl GetBowl()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Carrot GetCarrot()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void Cut(Vegetable potato)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</a:t>
            </a:r>
          </a:p>
          <a:p>
            <a:pPr algn="r"/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i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on the next slide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5470" y="920889"/>
            <a:ext cx="80951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Cook()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Potato potato = GetPotato();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Carrot carrot = GetCarrot();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bowl;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Peel(carrot);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 = GetBowl();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Cut(carrot);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bowl.Add(carrot);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bowl.Add(potato);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Potato GetPotato()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//...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85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smtClean="0"/>
              <a:t>Refactor the following if statements: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Potato potato;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//... 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(potato != null)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if(!potato.HasNotBeenPeeled &amp;&amp; !potato.IsRotten)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Cook(potato);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896142"/>
            <a:ext cx="80772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MIN_X &amp;&amp; (x =&lt; MAX_X &amp;&amp; ((MAX_Y &gt;= y &amp;&amp; MIN_Y &lt;= y) &amp;&amp; !shouldNotVisitCell)))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VisitCell();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609600"/>
            <a:ext cx="8686800" cy="47133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Refactor the following loop: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9964" y="1157133"/>
            <a:ext cx="8373036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100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10 == 0)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Console.WriteLine(array[i]);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if ( array[i] == expectedValue ) 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   i = 666;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Console.WriteLine(array[i]);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	i++;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More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here</a:t>
            </a:r>
          </a:p>
          <a:p>
            <a:pPr>
              <a:lnSpc>
                <a:spcPct val="95000"/>
              </a:lnSpc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== 666)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Console.WriteLine("Value Found");</a:t>
            </a:r>
          </a:p>
          <a:p>
            <a:pPr>
              <a:lnSpc>
                <a:spcPct val="95000"/>
              </a:lnSpc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9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2629</TotalTime>
  <Words>228</Words>
  <Application>Microsoft Office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 theme</vt:lpstr>
      <vt:lpstr>Homework (1)</vt:lpstr>
      <vt:lpstr>Homework (2)</vt:lpstr>
      <vt:lpstr>Homework (3)</vt:lpstr>
      <vt:lpstr>Homework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Boiko Gatev</cp:lastModifiedBy>
  <cp:revision>853</cp:revision>
  <dcterms:created xsi:type="dcterms:W3CDTF">2007-12-08T16:03:35Z</dcterms:created>
  <dcterms:modified xsi:type="dcterms:W3CDTF">2014-05-29T09:14:55Z</dcterms:modified>
  <cp:category>quality code, software engineering</cp:category>
</cp:coreProperties>
</file>