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handoutMasterIdLst>
    <p:handoutMasterId r:id="rId5"/>
  </p:handoutMasterIdLst>
  <p:sldIdLst>
    <p:sldId id="505" r:id="rId2"/>
    <p:sldId id="524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0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5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8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8.%20High-Quality-Classes-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8 .High-Quality-Classes-Homework.zip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6750</TotalTime>
  <Words>196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Boiko Gatev</cp:lastModifiedBy>
  <cp:revision>863</cp:revision>
  <dcterms:created xsi:type="dcterms:W3CDTF">2007-12-08T16:03:35Z</dcterms:created>
  <dcterms:modified xsi:type="dcterms:W3CDTF">2014-05-29T09:04:48Z</dcterms:modified>
  <cp:category>quality code, software engineering</cp:category>
</cp:coreProperties>
</file>