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9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activity with two fragments</a:t>
            </a:r>
          </a:p>
          <a:p>
            <a:pPr lvl="1"/>
            <a:r>
              <a:rPr lang="en-US" dirty="0" smtClean="0"/>
              <a:t>One shows a list of products</a:t>
            </a:r>
          </a:p>
          <a:p>
            <a:pPr lvl="2"/>
            <a:r>
              <a:rPr lang="en-US" dirty="0" smtClean="0"/>
              <a:t>Only their name and category</a:t>
            </a:r>
            <a:endParaRPr lang="en-US" dirty="0"/>
          </a:p>
          <a:p>
            <a:pPr lvl="2"/>
            <a:r>
              <a:rPr lang="en-US" dirty="0" smtClean="0"/>
              <a:t>Each product can be tapped</a:t>
            </a:r>
            <a:endParaRPr lang="en-US" dirty="0"/>
          </a:p>
          <a:p>
            <a:pPr lvl="2"/>
            <a:r>
              <a:rPr lang="en-US" dirty="0" smtClean="0"/>
              <a:t>If a product is tapped, the other fragment appears, showing the details for the product: name, id, category, quantity and price</a:t>
            </a:r>
          </a:p>
        </p:txBody>
      </p:sp>
    </p:spTree>
    <p:extLst>
      <p:ext uri="{BB962C8B-B14F-4D97-AF65-F5344CB8AC3E}">
        <p14:creationId xmlns:p14="http://schemas.microsoft.com/office/powerpoint/2010/main" val="3814889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6510</TotalTime>
  <Words>50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Boiko Gatev</cp:lastModifiedBy>
  <cp:revision>1684</cp:revision>
  <dcterms:created xsi:type="dcterms:W3CDTF">2007-12-08T16:03:35Z</dcterms:created>
  <dcterms:modified xsi:type="dcterms:W3CDTF">2014-10-07T10:59:52Z</dcterms:modified>
  <cp:category>quality code, software engineering</cp:category>
</cp:coreProperties>
</file>