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834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31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7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28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600" dirty="0" smtClean="0"/>
              <a:t>Finish the unit testing for </a:t>
            </a:r>
            <a:r>
              <a:rPr lang="en-US" sz="26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CarsController</a:t>
            </a:r>
            <a:endParaRPr lang="en-US" sz="2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Write mocks for the rest of </a:t>
            </a:r>
            <a:r>
              <a:rPr lang="en-US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ICarsRepository</a:t>
            </a:r>
            <a:r>
              <a:rPr lang="en-US" sz="2400" dirty="0" smtClean="0"/>
              <a:t> interface (sorting)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rite missing unit test so that the controller functionality is fully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8490</TotalTime>
  <Words>31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bgatev@abv.bg</cp:lastModifiedBy>
  <cp:revision>1722</cp:revision>
  <dcterms:created xsi:type="dcterms:W3CDTF">2007-12-08T16:03:35Z</dcterms:created>
  <dcterms:modified xsi:type="dcterms:W3CDTF">2014-07-25T18:04:43Z</dcterms:modified>
  <cp:category>quality code, software engineering</cp:category>
</cp:coreProperties>
</file>