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918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C2"/>
    <a:srgbClr val="FF3300"/>
    <a:srgbClr val="FFFFFF"/>
    <a:srgbClr val="9BCC00"/>
    <a:srgbClr val="9ED000"/>
    <a:srgbClr val="F4FCD8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4" d="100"/>
          <a:sy n="74" d="100"/>
        </p:scale>
        <p:origin x="13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an android application that has two activities:</a:t>
            </a:r>
          </a:p>
          <a:p>
            <a:pPr marL="862013" lvl="1" indent="-51435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One that has a </a:t>
            </a:r>
            <a:r>
              <a:rPr lang="en-US" sz="2600" dirty="0" err="1" smtClean="0"/>
              <a:t>edittext</a:t>
            </a:r>
            <a:r>
              <a:rPr lang="en-US" sz="2600" dirty="0" smtClean="0"/>
              <a:t> and a button. The button sends the info from the </a:t>
            </a:r>
            <a:r>
              <a:rPr lang="en-US" sz="2600" dirty="0" err="1" smtClean="0"/>
              <a:t>edittext</a:t>
            </a:r>
            <a:r>
              <a:rPr lang="en-US" sz="2600" dirty="0" smtClean="0"/>
              <a:t> through an intent</a:t>
            </a:r>
          </a:p>
          <a:p>
            <a:pPr marL="862013" lvl="1" indent="-51435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And one that shows the info that is passed from the first activity</a:t>
            </a:r>
          </a:p>
          <a:p>
            <a:pPr marL="514350" indent="-5143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an android application with </a:t>
            </a:r>
            <a:r>
              <a:rPr lang="en-US" sz="2800" dirty="0" err="1" smtClean="0"/>
              <a:t>gridView</a:t>
            </a:r>
            <a:endParaRPr lang="en-US" sz="2800" dirty="0" smtClean="0"/>
          </a:p>
          <a:p>
            <a:pPr marL="862013" lvl="1" indent="-514350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Use the demo about the </a:t>
            </a:r>
            <a:r>
              <a:rPr lang="en-US" sz="2600" dirty="0" err="1"/>
              <a:t>listView</a:t>
            </a:r>
            <a:r>
              <a:rPr lang="en-US" sz="2600" dirty="0"/>
              <a:t> implementation from the video</a:t>
            </a:r>
          </a:p>
        </p:txBody>
      </p:sp>
    </p:spTree>
    <p:extLst>
      <p:ext uri="{BB962C8B-B14F-4D97-AF65-F5344CB8AC3E}">
        <p14:creationId xmlns:p14="http://schemas.microsoft.com/office/powerpoint/2010/main" val="30633824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7374</TotalTime>
  <Words>59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bgatev@abv.bg</cp:lastModifiedBy>
  <cp:revision>1700</cp:revision>
  <dcterms:created xsi:type="dcterms:W3CDTF">2007-12-08T16:03:35Z</dcterms:created>
  <dcterms:modified xsi:type="dcterms:W3CDTF">2014-10-03T18:41:05Z</dcterms:modified>
  <cp:category>quality code, software engineering</cp:category>
</cp:coreProperties>
</file>