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29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FFC2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Make activity with three </a:t>
            </a:r>
            <a:r>
              <a:rPr lang="en-US" dirty="0" err="1" smtClean="0"/>
              <a:t>imageview</a:t>
            </a:r>
            <a:r>
              <a:rPr lang="en-US" dirty="0" smtClean="0"/>
              <a:t> widgets</a:t>
            </a:r>
          </a:p>
          <a:p>
            <a:pPr lvl="1"/>
            <a:r>
              <a:rPr lang="en-US" dirty="0" smtClean="0"/>
              <a:t>Clicking on each image should provide popup with additional information for the image, for example (image </a:t>
            </a:r>
            <a:r>
              <a:rPr lang="en-US" dirty="0" err="1" smtClean="0"/>
              <a:t>size,animal</a:t>
            </a:r>
            <a:r>
              <a:rPr lang="en-US" dirty="0" smtClean="0"/>
              <a:t> </a:t>
            </a:r>
            <a:r>
              <a:rPr lang="en-US" dirty="0" err="1" smtClean="0"/>
              <a:t>name,link</a:t>
            </a:r>
            <a:r>
              <a:rPr lang="en-US" dirty="0" smtClean="0"/>
              <a:t> </a:t>
            </a:r>
            <a:r>
              <a:rPr lang="en-US" dirty="0" err="1" smtClean="0"/>
              <a:t>refer,etc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7900</TotalTime>
  <Words>30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1692</cp:revision>
  <dcterms:created xsi:type="dcterms:W3CDTF">2007-12-08T16:03:35Z</dcterms:created>
  <dcterms:modified xsi:type="dcterms:W3CDTF">2014-10-06T09:05:56Z</dcterms:modified>
  <cp:category>quality code, software engineering</cp:category>
</cp:coreProperties>
</file>