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89" r:id="rId2"/>
    <p:sldId id="390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5" autoAdjust="0"/>
    <p:restoredTop sz="94468" autoAdjust="0"/>
  </p:normalViewPr>
  <p:slideViewPr>
    <p:cSldViewPr>
      <p:cViewPr varScale="1">
        <p:scale>
          <a:sx n="73" d="100"/>
          <a:sy n="73" d="100"/>
        </p:scale>
        <p:origin x="12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What database models do you know</a:t>
            </a:r>
            <a:r>
              <a:rPr lang="ru-RU" sz="2800" dirty="0"/>
              <a:t>?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Which are the main functions performed by a Relational Database Management System</a:t>
            </a:r>
            <a:r>
              <a:rPr lang="ru-RU" sz="2800" dirty="0"/>
              <a:t> </a:t>
            </a:r>
            <a:r>
              <a:rPr lang="en-US" sz="2800" dirty="0"/>
              <a:t>(RDBMS)?</a:t>
            </a:r>
            <a:endParaRPr lang="ru-RU" sz="2800" dirty="0"/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Define </a:t>
            </a:r>
            <a:r>
              <a:rPr lang="en-US" sz="2800" dirty="0" smtClean="0"/>
              <a:t>what is "table</a:t>
            </a:r>
            <a:r>
              <a:rPr lang="en-US" sz="2800" dirty="0"/>
              <a:t>" in database</a:t>
            </a:r>
            <a:r>
              <a:rPr lang="ru-RU" sz="2800" dirty="0"/>
              <a:t> </a:t>
            </a:r>
            <a:r>
              <a:rPr lang="en-US" sz="2800" dirty="0"/>
              <a:t>terms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Explain the difference between a primary and a foreign key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 smtClean="0"/>
              <a:t>Explain </a:t>
            </a:r>
            <a:r>
              <a:rPr lang="en-US" sz="2800" dirty="0"/>
              <a:t>the different </a:t>
            </a:r>
            <a:r>
              <a:rPr lang="en-US" sz="2800" dirty="0" smtClean="0"/>
              <a:t>kinds of </a:t>
            </a:r>
            <a:r>
              <a:rPr lang="en-US" sz="2800" dirty="0"/>
              <a:t>relationships between </a:t>
            </a:r>
            <a:r>
              <a:rPr lang="en-US" sz="2800" dirty="0" smtClean="0"/>
              <a:t>tables in relational databases</a:t>
            </a:r>
            <a:r>
              <a:rPr lang="ru-RU" sz="2800" dirty="0" smtClean="0"/>
              <a:t>.</a:t>
            </a:r>
            <a:endParaRPr lang="ru-RU" sz="2800" dirty="0"/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When is a certain </a:t>
            </a:r>
            <a:r>
              <a:rPr lang="en-US" sz="2800" dirty="0" smtClean="0"/>
              <a:t>database schema </a:t>
            </a:r>
            <a:r>
              <a:rPr lang="en-US" sz="2800" dirty="0"/>
              <a:t>normalized? What are the advantages of </a:t>
            </a:r>
            <a:r>
              <a:rPr lang="en-US" sz="2800" dirty="0" smtClean="0"/>
              <a:t>normalized databases</a:t>
            </a:r>
            <a:r>
              <a:rPr lang="ru-RU" sz="2800" dirty="0" smtClean="0"/>
              <a:t>?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265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Wingdings" pitchFamily="2" charset="2"/>
              <a:buAutoNum type="arabicPeriod" startAt="7"/>
              <a:tabLst/>
            </a:pPr>
            <a:r>
              <a:rPr lang="en-US" sz="2800" dirty="0"/>
              <a:t>What are </a:t>
            </a:r>
            <a:r>
              <a:rPr lang="en-US" sz="2800" dirty="0" smtClean="0"/>
              <a:t>database integrity constraints and when are they used</a:t>
            </a:r>
            <a:r>
              <a:rPr lang="ru-RU" sz="2800" dirty="0" smtClean="0"/>
              <a:t>?</a:t>
            </a:r>
            <a:endParaRPr lang="en-US" sz="2800" dirty="0"/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Point out the pros and cons of using indexes in a database</a:t>
            </a:r>
            <a:r>
              <a:rPr lang="ru-RU" sz="2800" dirty="0"/>
              <a:t>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What's the main purpose of the SQL language</a:t>
            </a:r>
            <a:r>
              <a:rPr lang="ru-RU" sz="2800" dirty="0"/>
              <a:t>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 are transactions used for</a:t>
            </a:r>
            <a:r>
              <a:rPr lang="ru-RU" sz="2800" dirty="0"/>
              <a:t>? </a:t>
            </a:r>
            <a:r>
              <a:rPr lang="en-US" sz="2800" dirty="0" smtClean="0"/>
              <a:t>Give an example.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What is a NoSQL database?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Explain the classical non-relational data models.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Give few examples of NoSQL databases and their pros and cons.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42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1514</TotalTime>
  <Words>146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subject>Telerik Software Academy</dc:subject>
  <dc:creator>Svetlin Nakov</dc:creator>
  <cp:keywords>databases, DB, DBMS, RDBMS</cp:keywords>
  <cp:lastModifiedBy>Boiko Gatev</cp:lastModifiedBy>
  <cp:revision>372</cp:revision>
  <dcterms:created xsi:type="dcterms:W3CDTF">2007-12-08T16:03:35Z</dcterms:created>
  <dcterms:modified xsi:type="dcterms:W3CDTF">2014-08-20T10:00:13Z</dcterms:modified>
  <cp:category>databases</cp:category>
</cp:coreProperties>
</file>