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  <p:sldId id="303" r:id="rId3"/>
    <p:sldId id="30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3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75BB3A9-EEBE-48D2-88E1-E58CCE06A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1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75BB3A9-EEBE-48D2-88E1-E58CCE06A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54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80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992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/>
              <a:t>Download and install SQL Server Express. Install also SQL Server Management Studio Express (this could take some effort but be persistent).</a:t>
            </a:r>
            <a:endParaRPr lang="en-US" sz="28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Connect to the SQL Server with SQL Server Management Studio. Use Windows authentication.</a:t>
            </a: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new database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Pubs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create new login with permissions to connect to it. Execute the script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install_pubs.sql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to populate the DB contents (you may need slightly to edit the script before).</a:t>
            </a: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Attach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(use the files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Northwind.mdf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Northwind.ldf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 to 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SQL Server and connect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Backup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into a file named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northwind-backup.bak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restore it as database named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Export the entire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database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as SQL script.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Use [Tasks] -&gt; [Generate Scripts]. Ensure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you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have exported table data rows (not only the schema).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NW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execute the script in it to create the database and populate table data.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Detatch the database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NW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attach it on another computer in the training lab. In case of name collision, preliminary rename the database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Download and install MySQL Community Server  + MySQL Workbench + the sample databases.</a:t>
            </a:r>
          </a:p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Export the MySQL sample database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world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" as SQL script.</a:t>
            </a:r>
          </a:p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Modify the script and execute it to restore the database world as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worldNew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".</a:t>
            </a:r>
          </a:p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Connect through the MySQL console client and list the first 20 tons from the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database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worldNew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".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endParaRPr lang="en-US" sz="28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246</TotalTime>
  <Words>252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Cambria</vt:lpstr>
      <vt:lpstr>Consolas</vt:lpstr>
      <vt:lpstr>Corbel</vt:lpstr>
      <vt:lpstr>Wingdings 2</vt:lpstr>
      <vt:lpstr>Telerik Academy theme</vt:lpstr>
      <vt:lpstr>Exercises</vt:lpstr>
      <vt:lpstr>Exercises (2)</vt:lpstr>
      <vt:lpstr>Exercises (3)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 Server and MySQL</dc:title>
  <dc:creator>Doncho Minkov</dc:creator>
  <cp:lastModifiedBy>Boiko Gatev</cp:lastModifiedBy>
  <cp:revision>6</cp:revision>
  <dcterms:created xsi:type="dcterms:W3CDTF">2014-08-19T10:29:58Z</dcterms:created>
  <dcterms:modified xsi:type="dcterms:W3CDTF">2014-08-20T11:43:51Z</dcterms:modified>
</cp:coreProperties>
</file>