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491" r:id="rId2"/>
    <p:sldId id="492" r:id="rId3"/>
    <p:sldId id="493" r:id="rId4"/>
    <p:sldId id="494" r:id="rId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1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in SQL Server using SQL Server Management Studio (SSMS).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1615</TotalTime>
  <Words>183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 - E/R Diagrams</dc:title>
  <dc:subject>Telerik Software Academy</dc:subject>
  <dc:creator>Svetlin Nakov</dc:creator>
  <cp:keywords>databases, DB, DBMS, RDBMS</cp:keywords>
  <cp:lastModifiedBy>Boiko Gatev</cp:lastModifiedBy>
  <cp:revision>384</cp:revision>
  <dcterms:created xsi:type="dcterms:W3CDTF">2007-12-08T16:03:35Z</dcterms:created>
  <dcterms:modified xsi:type="dcterms:W3CDTF">2014-08-21T12:26:15Z</dcterms:modified>
  <cp:category>databases</cp:category>
</cp:coreProperties>
</file>