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handoutMasterIdLst>
    <p:handoutMasterId r:id="rId7"/>
  </p:handoutMasterIdLst>
  <p:sldIdLst>
    <p:sldId id="386" r:id="rId2"/>
    <p:sldId id="387" r:id="rId3"/>
    <p:sldId id="388" r:id="rId4"/>
    <p:sldId id="389" r:id="rId5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468" autoAdjust="0"/>
  </p:normalViewPr>
  <p:slideViewPr>
    <p:cSldViewPr>
      <p:cViewPr varScale="1">
        <p:scale>
          <a:sx n="73" d="100"/>
          <a:sy n="73" d="100"/>
        </p:scale>
        <p:origin x="136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8/25/2014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8/25/2014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5D8965-3C8B-4193-8BC8-383F107D9245}" type="slidenum">
              <a:rPr lang="en-US"/>
              <a:pPr/>
              <a:t>1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95087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F1A2D3-A58F-4BF0-A178-D337717DB5B1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91962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46088" indent="-446088">
              <a:lnSpc>
                <a:spcPts val="3400"/>
              </a:lnSpc>
              <a:buFont typeface="+mj-lt"/>
              <a:buAutoNum type="arabicPeriod"/>
              <a:tabLst/>
            </a:pPr>
            <a:r>
              <a:rPr lang="en-US" sz="2800" dirty="0"/>
              <a:t>Create a database with two tables: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Persons(Id(PK)</a:t>
            </a:r>
            <a:r>
              <a:rPr lang="en-US" sz="2800" noProof="1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FirstName</a:t>
            </a:r>
            <a:r>
              <a:rPr lang="en-US" sz="2800" noProof="1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LastName</a:t>
            </a:r>
            <a:r>
              <a:rPr lang="en-US" sz="2800" noProof="1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SSN</a:t>
            </a:r>
            <a:r>
              <a:rPr lang="en-US" sz="2800" noProof="1" smtClean="0"/>
              <a:t>) and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Accounts(Id(PK)</a:t>
            </a:r>
            <a:r>
              <a:rPr lang="en-US" sz="2800" noProof="1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PersonId(FK)</a:t>
            </a:r>
            <a:r>
              <a:rPr lang="en-US" sz="2800" noProof="1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Balance</a:t>
            </a:r>
            <a:r>
              <a:rPr lang="en-US" sz="2800" dirty="0" smtClean="0"/>
              <a:t>). Insert few records for testing. Write </a:t>
            </a:r>
            <a:r>
              <a:rPr lang="en-US" sz="2800" dirty="0"/>
              <a:t>a stored procedure that </a:t>
            </a:r>
            <a:r>
              <a:rPr lang="en-US" sz="2800" dirty="0" smtClean="0"/>
              <a:t>selects the </a:t>
            </a:r>
            <a:r>
              <a:rPr lang="en-US" sz="2800" dirty="0"/>
              <a:t>full names of all persons.</a:t>
            </a:r>
          </a:p>
          <a:p>
            <a:pPr marL="446088" indent="-446088">
              <a:lnSpc>
                <a:spcPts val="3400"/>
              </a:lnSpc>
              <a:buFont typeface="+mj-lt"/>
              <a:buAutoNum type="arabicPeriod"/>
              <a:tabLst/>
            </a:pPr>
            <a:r>
              <a:rPr lang="en-US" sz="2800" dirty="0" smtClean="0"/>
              <a:t>Create a </a:t>
            </a:r>
            <a:r>
              <a:rPr lang="en-US" sz="2800" dirty="0"/>
              <a:t>stored procedure that accepts a number as a parameter and returns all persons who have more money in their accounts than the supplied </a:t>
            </a:r>
            <a:r>
              <a:rPr lang="en-US" sz="2800" dirty="0" smtClean="0"/>
              <a:t>number.</a:t>
            </a:r>
            <a:endParaRPr lang="en-US" sz="2800" dirty="0"/>
          </a:p>
          <a:p>
            <a:pPr marL="446088" indent="-446088">
              <a:lnSpc>
                <a:spcPts val="3400"/>
              </a:lnSpc>
              <a:buFont typeface="+mj-lt"/>
              <a:buAutoNum type="arabicPeriod"/>
              <a:tabLst/>
            </a:pPr>
            <a:r>
              <a:rPr lang="en-US" sz="2800" dirty="0"/>
              <a:t>Create a function that accepts </a:t>
            </a:r>
            <a:r>
              <a:rPr lang="en-US" sz="2800" dirty="0" smtClean="0"/>
              <a:t>as </a:t>
            </a:r>
            <a:r>
              <a:rPr lang="en-US" sz="2800" dirty="0"/>
              <a:t>parameters – </a:t>
            </a:r>
            <a:r>
              <a:rPr lang="en-US" sz="2800" dirty="0" smtClean="0"/>
              <a:t>sum, yearly interest rate and number of months. </a:t>
            </a:r>
            <a:r>
              <a:rPr lang="en-US" sz="2800" dirty="0"/>
              <a:t>It should </a:t>
            </a:r>
            <a:r>
              <a:rPr lang="en-US" sz="2800" dirty="0" smtClean="0"/>
              <a:t>calculate and return </a:t>
            </a:r>
            <a:r>
              <a:rPr lang="en-US" sz="2800" dirty="0"/>
              <a:t>the new </a:t>
            </a:r>
            <a:r>
              <a:rPr lang="en-US" sz="2800" dirty="0" smtClean="0"/>
              <a:t>sum. Write a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dirty="0" smtClean="0"/>
              <a:t> to test whether the function works as expected.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0806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bg-BG" dirty="0"/>
          </a:p>
        </p:txBody>
      </p:sp>
      <p:sp>
        <p:nvSpPr>
          <p:cNvPr id="5253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46088" indent="-446088">
              <a:lnSpc>
                <a:spcPts val="3400"/>
              </a:lnSpc>
              <a:buFontTx/>
              <a:buAutoNum type="arabicPeriod" startAt="4"/>
              <a:tabLst/>
            </a:pPr>
            <a:r>
              <a:rPr lang="en-US" sz="2800" dirty="0"/>
              <a:t>Create a stored procedure that uses the function from the previous example to give an interest to a person's </a:t>
            </a:r>
            <a:r>
              <a:rPr lang="en-US" sz="2800" dirty="0" smtClean="0"/>
              <a:t>account for one month. </a:t>
            </a:r>
            <a:r>
              <a:rPr lang="en-US" sz="2800" dirty="0"/>
              <a:t>It should take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AccountId</a:t>
            </a:r>
            <a:r>
              <a:rPr lang="en-US" sz="2800" dirty="0" smtClean="0"/>
              <a:t> </a:t>
            </a:r>
            <a:r>
              <a:rPr lang="en-US" sz="2800" dirty="0"/>
              <a:t>and the interest rate as </a:t>
            </a:r>
            <a:r>
              <a:rPr lang="en-US" sz="2800" dirty="0" smtClean="0"/>
              <a:t>parameters.</a:t>
            </a:r>
            <a:endParaRPr lang="en-US" sz="2800" dirty="0"/>
          </a:p>
          <a:p>
            <a:pPr marL="446088" indent="-446088">
              <a:lnSpc>
                <a:spcPts val="3400"/>
              </a:lnSpc>
              <a:buFontTx/>
              <a:buAutoNum type="arabicPeriod" startAt="4"/>
              <a:tabLst/>
            </a:pPr>
            <a:r>
              <a:rPr lang="en-US" sz="2800" dirty="0"/>
              <a:t>Add two more stored procedures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WithdrawMoney( AccountId</a:t>
            </a:r>
            <a:r>
              <a:rPr lang="en-US" sz="2800" noProof="1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money)</a:t>
            </a:r>
            <a:r>
              <a:rPr lang="en-US" sz="2800" noProof="1" smtClean="0"/>
              <a:t> </a:t>
            </a:r>
            <a:r>
              <a:rPr lang="en-US" sz="2800" dirty="0" smtClean="0"/>
              <a:t>and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DepositMoney (AccountId</a:t>
            </a:r>
            <a:r>
              <a:rPr lang="en-US" sz="2800" noProof="1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money)</a:t>
            </a:r>
            <a:r>
              <a:rPr lang="en-US" sz="2800" noProof="1" smtClean="0"/>
              <a:t> </a:t>
            </a:r>
            <a:r>
              <a:rPr lang="en-US" sz="2800" dirty="0" smtClean="0"/>
              <a:t>that </a:t>
            </a:r>
            <a:r>
              <a:rPr lang="en-US" sz="2800" dirty="0"/>
              <a:t>operate in transactions.</a:t>
            </a:r>
          </a:p>
          <a:p>
            <a:pPr marL="446088" indent="-446088">
              <a:lnSpc>
                <a:spcPts val="3400"/>
              </a:lnSpc>
              <a:buFontTx/>
              <a:buAutoNum type="arabicPeriod" startAt="4"/>
              <a:tabLst/>
            </a:pPr>
            <a:r>
              <a:rPr lang="en-US" sz="2800" dirty="0"/>
              <a:t>Create another table –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Logs(LogID</a:t>
            </a:r>
            <a:r>
              <a:rPr lang="en-US" sz="2800" noProof="1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AccountID</a:t>
            </a:r>
            <a:r>
              <a:rPr lang="en-US" sz="2800" noProof="1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OldSum</a:t>
            </a:r>
            <a:r>
              <a:rPr lang="en-US" sz="2800" noProof="1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NewSum)</a:t>
            </a:r>
            <a:r>
              <a:rPr lang="en-US" sz="2800" noProof="1" smtClean="0"/>
              <a:t>.</a:t>
            </a:r>
            <a:r>
              <a:rPr lang="en-US" sz="2800" dirty="0" smtClean="0"/>
              <a:t> </a:t>
            </a:r>
            <a:r>
              <a:rPr lang="en-US" sz="2800" dirty="0"/>
              <a:t>Add a trigger to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Accounts</a:t>
            </a:r>
            <a:r>
              <a:rPr lang="en-US" sz="2800" dirty="0"/>
              <a:t> table that enters a new entry into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Logs</a:t>
            </a:r>
            <a:r>
              <a:rPr lang="en-US" sz="2800" dirty="0"/>
              <a:t> table every time the sum on an account </a:t>
            </a:r>
            <a:r>
              <a:rPr lang="en-US" sz="2800" dirty="0" smtClean="0"/>
              <a:t>changes.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259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444500" indent="-444500">
              <a:lnSpc>
                <a:spcPts val="3300"/>
              </a:lnSpc>
              <a:spcBef>
                <a:spcPts val="300"/>
              </a:spcBef>
              <a:buFont typeface="+mj-lt"/>
              <a:buAutoNum type="arabicPeriod" startAt="7"/>
              <a:tabLst/>
            </a:pPr>
            <a:r>
              <a:rPr lang="en-US" sz="2800" dirty="0" smtClean="0"/>
              <a:t>Define a function in the database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TelerikAcademy</a:t>
            </a:r>
            <a:r>
              <a:rPr lang="en-US" sz="2800" dirty="0" smtClean="0"/>
              <a:t> that returns all Employee's names (first or middle or last name) and all town's names that are comprised of given set of letters. Example '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oistmiahf</a:t>
            </a:r>
            <a:r>
              <a:rPr lang="en-US" sz="2800" dirty="0" smtClean="0"/>
              <a:t>' will return '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Sofia</a:t>
            </a:r>
            <a:r>
              <a:rPr lang="en-US" sz="2800" dirty="0" smtClean="0"/>
              <a:t>', '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Smith</a:t>
            </a:r>
            <a:r>
              <a:rPr lang="en-US" sz="2800" dirty="0" smtClean="0"/>
              <a:t>', … but not '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Rob</a:t>
            </a:r>
            <a:r>
              <a:rPr lang="en-US" sz="2800" dirty="0" smtClean="0"/>
              <a:t>' and '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Guy</a:t>
            </a:r>
            <a:r>
              <a:rPr lang="en-US" sz="2800" dirty="0" smtClean="0"/>
              <a:t>'.</a:t>
            </a:r>
          </a:p>
          <a:p>
            <a:pPr marL="444500" indent="-444500">
              <a:lnSpc>
                <a:spcPts val="3300"/>
              </a:lnSpc>
              <a:spcBef>
                <a:spcPts val="300"/>
              </a:spcBef>
              <a:buFont typeface="+mj-lt"/>
              <a:buAutoNum type="arabicPeriod" startAt="7"/>
              <a:tabLst/>
            </a:pPr>
            <a:r>
              <a:rPr lang="en-US" sz="2800" dirty="0" smtClean="0"/>
              <a:t>Using database cursor write a T-SQL script that scans all employees and their addresses and prints all pairs of employees that live in the same town.</a:t>
            </a:r>
          </a:p>
          <a:p>
            <a:pPr marL="444500" indent="-444500">
              <a:lnSpc>
                <a:spcPts val="3300"/>
              </a:lnSpc>
              <a:spcBef>
                <a:spcPts val="300"/>
              </a:spcBef>
              <a:buFont typeface="+mj-lt"/>
              <a:buAutoNum type="arabicPeriod" startAt="7"/>
              <a:tabLst/>
            </a:pPr>
            <a:r>
              <a:rPr lang="en-US" sz="2800" dirty="0" smtClean="0"/>
              <a:t>* Write a T-SQL script that shows for each town a list of all employees that live in it. Sample output: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5512633"/>
            <a:ext cx="7620000" cy="9643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Sofia -&gt; Svetlin Nakov, Martin Kulov, George Denchev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Ottawa -&gt; Jose Saraiva</a:t>
            </a:r>
          </a:p>
          <a:p>
            <a:pPr eaLnBrk="0" hangingPunct="0">
              <a:lnSpc>
                <a:spcPts val="2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3690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990600"/>
            <a:ext cx="8686800" cy="5715000"/>
          </a:xfrm>
          <a:prstGeom prst="rect">
            <a:avLst/>
          </a:prstGeom>
        </p:spPr>
        <p:txBody>
          <a:bodyPr/>
          <a:lstStyle/>
          <a:p>
            <a:pPr marL="514350" marR="0" lvl="0" indent="-514350" algn="l" defTabSz="914400" rtl="0" eaLnBrk="0" fontAlgn="base" latinLnBrk="0" hangingPunct="0">
              <a:lnSpc>
                <a:spcPts val="34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10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Define a .NET aggregate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function </a:t>
            </a:r>
            <a:r>
              <a:rPr kumimoji="0" lang="en-US" sz="2800" b="1" i="0" u="none" strike="noStrike" kern="1200" cap="none" spc="0" normalizeH="0" noProof="1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StrConcat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that takes as input a sequence of strings and return a single string that consists of the input strings separated by '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,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'. For example the following SQL statement should return a single string:</a:t>
            </a:r>
          </a:p>
          <a:p>
            <a:pPr marL="514350" marR="0" lvl="0" indent="-514350" algn="l" defTabSz="914400" rtl="0" eaLnBrk="0" fontAlgn="base" latinLnBrk="0" hangingPunct="0">
              <a:lnSpc>
                <a:spcPts val="34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  <a:defRPr/>
            </a:pPr>
            <a:r>
              <a:rPr lang="en-US" sz="2800" b="1" baseline="0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	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0" y="3406914"/>
            <a:ext cx="73152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StrConcat(FirstName + ' ' + LastName)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Employees</a:t>
            </a:r>
          </a:p>
        </p:txBody>
      </p:sp>
    </p:spTree>
    <p:extLst>
      <p:ext uri="{BB962C8B-B14F-4D97-AF65-F5344CB8AC3E}">
        <p14:creationId xmlns:p14="http://schemas.microsoft.com/office/powerpoint/2010/main" val="251075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1436</TotalTime>
  <Words>444</Words>
  <Application>Microsoft Office PowerPoint</Application>
  <PresentationFormat>On-screen Show (4:3)</PresentationFormat>
  <Paragraphs>30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Cambria</vt:lpstr>
      <vt:lpstr>Consolas</vt:lpstr>
      <vt:lpstr>Corbel</vt:lpstr>
      <vt:lpstr>Wingdings 2</vt:lpstr>
      <vt:lpstr>Telerik Academy</vt:lpstr>
      <vt:lpstr>Exercises</vt:lpstr>
      <vt:lpstr>Exercises (2)</vt:lpstr>
      <vt:lpstr>Exercises (3)</vt:lpstr>
      <vt:lpstr>Exercises (4)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Transact SQL (T-SQL)</dc:title>
  <dc:subject>Telerik Software Academy</dc:subject>
  <dc:creator>Svetlin Nakov</dc:creator>
  <cp:keywords>telerik software academy, free courses for developers</cp:keywords>
  <cp:lastModifiedBy>Boiko Gatev</cp:lastModifiedBy>
  <cp:revision>365</cp:revision>
  <dcterms:created xsi:type="dcterms:W3CDTF">2007-12-08T16:03:35Z</dcterms:created>
  <dcterms:modified xsi:type="dcterms:W3CDTF">2014-08-25T11:58:25Z</dcterms:modified>
  <cp:category>software engineering</cp:category>
</cp:coreProperties>
</file>