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81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/>
        </p14:section>
        <p14:section name="Modeling Workflow" id="{4D214946-970E-4E69-AD43-312C2DB9E8CC}">
          <p14:sldIdLst/>
        </p14:section>
        <p14:section name="Code First Main Parts" id="{81C3A756-C14A-41F0-A473-AE547939CA7A}">
          <p14:sldIdLst/>
        </p14:section>
        <p14:section name="Using Code First Migrations" id="{C9623C25-5817-4ED2-B52A-7BF43FA6450E}">
          <p14:sldIdLst/>
        </p14:section>
        <p14:section name="Configure Mappings" id="{C8E5DC33-4032-47B4-817E-929018FDD681}">
          <p14:sldIdLst/>
        </p14:section>
        <p14:section name="LINQPad" id="{C150D08D-D3E1-41CD-BD0C-AEF54B2EEE32}">
          <p14:sldIdLst/>
        </p14:section>
        <p14:section name="Repository Pattern" id="{03BC86C1-AB79-4F10-91F1-083265C6E394}">
          <p14:sldIdLst/>
        </p14:section>
        <p14:section name="Questions and Homework" id="{582018E1-BCD4-4B64-9021-AA7DC827860A}">
          <p14:sldIdLst>
            <p14:sldId id="8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Using c0de first approach, create database for student system with the following tables: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</a:t>
            </a:r>
            <a:r>
              <a:rPr lang="en-US" dirty="0" smtClean="0"/>
              <a:t> (with Id, Name, Number,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Courses</a:t>
            </a:r>
            <a:r>
              <a:rPr lang="en-US" dirty="0" smtClean="0"/>
              <a:t> (Name, Description, Materials,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StudentsInCourses</a:t>
            </a:r>
            <a:r>
              <a:rPr lang="en-US" dirty="0" smtClean="0"/>
              <a:t> (many-to-many relationship)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(one-to-many relationship with students and courses), fields: Content, </a:t>
            </a:r>
            <a:r>
              <a:rPr lang="en-US" dirty="0" err="1" smtClean="0"/>
              <a:t>TimeSent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Annotate the data models with the appropriate attributes and enable code first migrations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 that uses the data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Seed the data with random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9146</TotalTime>
  <Words>85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bgatev@abv.bg</cp:lastModifiedBy>
  <cp:revision>2162</cp:revision>
  <dcterms:created xsi:type="dcterms:W3CDTF">2007-12-08T16:03:35Z</dcterms:created>
  <dcterms:modified xsi:type="dcterms:W3CDTF">2014-08-30T07:35:13Z</dcterms:modified>
  <cp:category>quality code, software engineering</cp:category>
</cp:coreProperties>
</file>