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68622"/>
          </a:xfrm>
        </p:spPr>
        <p:txBody>
          <a:bodyPr/>
          <a:lstStyle/>
          <a:p>
            <a:pPr marL="360363" indent="-360363">
              <a:lnSpc>
                <a:spcPct val="100000"/>
              </a:lnSpc>
              <a:spcAft>
                <a:spcPts val="300"/>
              </a:spcAft>
              <a:buFont typeface="+mj-lt"/>
              <a:buAutoNum type="arabicPeriod"/>
              <a:tabLst/>
            </a:pPr>
            <a:r>
              <a:rPr lang="en-US" sz="2800" dirty="0" smtClean="0"/>
              <a:t>Configure and install the PhoneGap for Android development environment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Install and configure Eclipse + Android SDK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Configure the </a:t>
            </a:r>
            <a:r>
              <a:rPr lang="en-US" sz="2600" dirty="0"/>
              <a:t>Android Virtual Device Manager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Install "</a:t>
            </a:r>
            <a:r>
              <a:rPr lang="en-US" sz="2600" dirty="0"/>
              <a:t>Eclipse Web Developer Tools</a:t>
            </a:r>
            <a:r>
              <a:rPr lang="en-US" sz="2600" dirty="0" smtClean="0"/>
              <a:t>" and "</a:t>
            </a:r>
            <a:r>
              <a:rPr lang="en-US" sz="2600" dirty="0" err="1" smtClean="0"/>
              <a:t>AppLaud</a:t>
            </a:r>
            <a:r>
              <a:rPr lang="en-US" sz="2600" dirty="0" smtClean="0"/>
              <a:t>"</a:t>
            </a:r>
          </a:p>
          <a:p>
            <a:pPr marL="722313" lvl="1" indent="-374650">
              <a:lnSpc>
                <a:spcPct val="100000"/>
              </a:lnSpc>
              <a:spcAft>
                <a:spcPts val="300"/>
              </a:spcAft>
            </a:pPr>
            <a:r>
              <a:rPr lang="en-US" sz="2600" dirty="0" smtClean="0"/>
              <a:t>Create a sample PhoneGap application and run it in the Android Emulator</a:t>
            </a:r>
            <a:endParaRPr lang="en-US" sz="2600" dirty="0"/>
          </a:p>
          <a:p>
            <a:pPr marL="360363" lvl="1" indent="-360363">
              <a:lnSpc>
                <a:spcPct val="100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Configure and install PhoneGap for WP development environment: </a:t>
            </a:r>
            <a:r>
              <a:rPr lang="en-US" sz="2800" dirty="0"/>
              <a:t>Visual Studio + Windows Phone SDK + PhoneGap </a:t>
            </a:r>
            <a:r>
              <a:rPr lang="en-US" sz="2800" dirty="0" smtClean="0"/>
              <a:t>templates. Create and run a sample app.</a:t>
            </a:r>
          </a:p>
          <a:p>
            <a:pPr marL="360363" lvl="1" indent="-360363">
              <a:lnSpc>
                <a:spcPct val="100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Build a sample app using PhoneGap Build. Test it on your 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43461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1790</TotalTime>
  <Words>87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Exercises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bgatev@abv.bg</cp:lastModifiedBy>
  <cp:revision>141</cp:revision>
  <dcterms:created xsi:type="dcterms:W3CDTF">2014-09-04T14:03:28Z</dcterms:created>
  <dcterms:modified xsi:type="dcterms:W3CDTF">2014-09-25T21:36:23Z</dcterms:modified>
</cp:coreProperties>
</file>