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sldIdLst>
    <p:sldId id="28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BC55C-53BF-4081-8CF5-AC38D234AED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656B0-F18A-4AD1-9044-98DEBB51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2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FF8B11E-FFE5-46CB-B9DA-D6EB2B96E06A}" type="datetime1">
              <a:rPr lang="en-US"/>
              <a:pPr/>
              <a:t>11/11/2014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DD287-1BD8-4D2C-90E9-2AA936F4A370}" type="slidenum">
              <a:rPr lang="en-US"/>
              <a:pPr/>
              <a:t>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4435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 userDrawn="1"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 userDrawn="1"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 userDrawn="1"/>
        </p:nvSpPr>
        <p:spPr>
          <a:xfrm>
            <a:off x="429087" y="4928076"/>
            <a:ext cx="3990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Apps for Windows</a:t>
            </a:r>
            <a:r>
              <a:rPr lang="en-US" baseline="0" dirty="0" smtClean="0"/>
              <a:t> Phone &amp; Windows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7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6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080655" y="2909456"/>
            <a:ext cx="4987635" cy="125614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pic>
        <p:nvPicPr>
          <p:cNvPr id="34" name="Picture 2" descr="http://school.discoveryeducation.com/clipart/images/question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291" y="1309254"/>
            <a:ext cx="2093734" cy="4391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369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62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Exercises</a:t>
            </a:r>
            <a:endParaRPr lang="bg-BG" dirty="0" smtClean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Write a program that show the simple window with one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Box</a:t>
            </a:r>
            <a:r>
              <a:rPr lang="en-US" sz="2800" dirty="0" smtClean="0"/>
              <a:t>. Add text to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Box.</a:t>
            </a:r>
            <a:r>
              <a:rPr lang="en-US" sz="2800" dirty="0" smtClean="0"/>
              <a:t> If you select some text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  <a:r>
              <a:rPr lang="en-US" sz="2800" dirty="0" smtClean="0"/>
              <a:t>  – display the current selection information.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Write a program with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</a:t>
            </a:r>
            <a:r>
              <a:rPr lang="en-US" sz="2800" dirty="0" smtClean="0"/>
              <a:t> and a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TextBlock</a:t>
            </a:r>
            <a:r>
              <a:rPr lang="en-US" sz="2800" dirty="0" smtClean="0"/>
              <a:t>. The </a:t>
            </a:r>
            <a:r>
              <a:rPr lang="en-US" sz="2800" dirty="0" err="1" smtClean="0"/>
              <a:t>TextBlock</a:t>
            </a:r>
            <a:r>
              <a:rPr lang="en-US" sz="2800" dirty="0" smtClean="0"/>
              <a:t> should show the number of clicks on the button.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Write a program that shows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ComboBox</a:t>
            </a:r>
            <a:r>
              <a:rPr lang="en-US" sz="2800" dirty="0" smtClean="0"/>
              <a:t> with various elements added to its Items. For example – add text, ellipse and picture.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36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567</TotalTime>
  <Words>112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Consolas</vt:lpstr>
      <vt:lpstr>Corbel</vt:lpstr>
      <vt:lpstr>Wingdings 2</vt:lpstr>
      <vt:lpstr>Telerik Academy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XAML Overview</dc:title>
  <dc:creator>Doncho Minkov</dc:creator>
  <cp:lastModifiedBy>bgatev@abv.bg</cp:lastModifiedBy>
  <cp:revision>150</cp:revision>
  <dcterms:created xsi:type="dcterms:W3CDTF">2013-03-07T17:10:55Z</dcterms:created>
  <dcterms:modified xsi:type="dcterms:W3CDTF">2014-11-11T07:34:45Z</dcterms:modified>
</cp:coreProperties>
</file>