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"/>
  </p:notesMasterIdLst>
  <p:sldIdLst>
    <p:sldId id="33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4660"/>
  </p:normalViewPr>
  <p:slideViewPr>
    <p:cSldViewPr>
      <p:cViewPr varScale="1">
        <p:scale>
          <a:sx n="110" d="100"/>
          <a:sy n="110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6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9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2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0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50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71500" indent="-5143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selects all the div nodes that are directly inside other div elements</a:t>
            </a:r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querySelectorAll</a:t>
            </a:r>
            <a:r>
              <a:rPr lang="en-US" sz="2600" dirty="0" smtClean="0"/>
              <a:t>()</a:t>
            </a:r>
            <a:endParaRPr lang="en-US" sz="2600" dirty="0"/>
          </a:p>
          <a:p>
            <a:pPr marL="919163" lvl="1" indent="-514350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Create a function using </a:t>
            </a:r>
            <a:r>
              <a:rPr lang="en-US" sz="2600" dirty="0" err="1" smtClean="0"/>
              <a:t>getElementsByTagName</a:t>
            </a:r>
            <a:r>
              <a:rPr lang="en-US" sz="2600" dirty="0" smtClean="0"/>
              <a:t>()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function that gets the value of &lt;input type="text"&gt; ands prints its value to the console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Cr</a:t>
            </a:r>
            <a:r>
              <a:rPr lang="bg-BG" sz="2800" dirty="0" smtClean="0"/>
              <a:t>е</a:t>
            </a:r>
            <a:r>
              <a:rPr lang="en-US" sz="2800" dirty="0" smtClean="0"/>
              <a:t>ate a function that gets the value of &lt;input type="color"&gt; and sets the background of the body to this value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*Write a script that shims querySelector and querySelectorAll in older browsers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8248</TotalTime>
  <Words>91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Boiko Gatev</cp:lastModifiedBy>
  <cp:revision>1211</cp:revision>
  <dcterms:created xsi:type="dcterms:W3CDTF">2006-08-16T00:00:00Z</dcterms:created>
  <dcterms:modified xsi:type="dcterms:W3CDTF">2014-05-29T09:03:34Z</dcterms:modified>
</cp:coreProperties>
</file>