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4660"/>
  </p:normalViewPr>
  <p:slideViewPr>
    <p:cSldViewPr>
      <p:cViewPr varScale="1">
        <p:scale>
          <a:sx n="110" d="100"/>
          <a:sy n="110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"How 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'?", 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1724</TotalTime>
  <Words>82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bgatev@abv.bg</cp:lastModifiedBy>
  <cp:revision>114</cp:revision>
  <dcterms:created xsi:type="dcterms:W3CDTF">2013-02-21T09:12:12Z</dcterms:created>
  <dcterms:modified xsi:type="dcterms:W3CDTF">2014-05-11T21:14:53Z</dcterms:modified>
</cp:coreProperties>
</file>