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04" r:id="rId2"/>
    <p:sldId id="30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BE760-0278-42DE-B288-CD0B8C16D22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631B3-D1B9-47C4-B85E-E07D1317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819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4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6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14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function </a:t>
            </a:r>
            <a:r>
              <a:rPr lang="en-US" sz="2800" dirty="0"/>
              <a:t>that returns the last digit of </a:t>
            </a:r>
            <a:r>
              <a:rPr lang="en-US" sz="2800" dirty="0" smtClean="0"/>
              <a:t>given integer </a:t>
            </a:r>
            <a:r>
              <a:rPr lang="en-US" sz="2800" dirty="0"/>
              <a:t>as an English word. Examples: 512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"two", </a:t>
            </a:r>
            <a:r>
              <a:rPr lang="en-US" sz="2800" dirty="0">
                <a:sym typeface="Wingdings" pitchFamily="2" charset="2"/>
              </a:rPr>
              <a:t>1024  </a:t>
            </a:r>
            <a:r>
              <a:rPr lang="en-US" sz="2800" dirty="0" smtClean="0">
                <a:sym typeface="Wingdings" pitchFamily="2" charset="2"/>
              </a:rPr>
              <a:t>"four", 12309  "nine"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Write a function that reverses the digits of given decimal number. Example: 256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652</a:t>
            </a:r>
          </a:p>
          <a:p>
            <a:pPr marL="450850" indent="-450850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Write a function that finds all the occurrences of word in a text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The search can case sensitive or case insensitive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Use function overloading</a:t>
            </a:r>
          </a:p>
          <a:p>
            <a:pPr marL="450850" indent="-450850">
              <a:buFontTx/>
              <a:buAutoNum type="arabicPeriod"/>
            </a:pPr>
            <a:r>
              <a:rPr lang="en-US" sz="2800" dirty="0">
                <a:sym typeface="Wingdings" pitchFamily="2" charset="2"/>
              </a:rPr>
              <a:t>Write a function to count the number of </a:t>
            </a:r>
            <a:r>
              <a:rPr lang="en-US" sz="2800" dirty="0" err="1">
                <a:sym typeface="Wingdings" pitchFamily="2" charset="2"/>
              </a:rPr>
              <a:t>divs</a:t>
            </a:r>
            <a:r>
              <a:rPr lang="en-US" sz="2800" dirty="0">
                <a:sym typeface="Wingdings" pitchFamily="2" charset="2"/>
              </a:rPr>
              <a:t> on the web page</a:t>
            </a:r>
          </a:p>
          <a:p>
            <a:pPr marL="457200" indent="-45720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92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counts how many times given number appears in given array. Write a test </a:t>
            </a:r>
            <a:r>
              <a:rPr lang="en-US" sz="2800" dirty="0" smtClean="0"/>
              <a:t>function to </a:t>
            </a:r>
            <a:r>
              <a:rPr lang="en-US" sz="2800" dirty="0"/>
              <a:t>check if the </a:t>
            </a:r>
            <a:r>
              <a:rPr lang="en-US" sz="2800" dirty="0" smtClean="0"/>
              <a:t>function </a:t>
            </a:r>
            <a:r>
              <a:rPr lang="en-US" sz="2800" dirty="0"/>
              <a:t>is </a:t>
            </a:r>
            <a:r>
              <a:rPr lang="en-US" sz="2800" dirty="0" smtClean="0"/>
              <a:t>working correctly.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checks if the element at given position in </a:t>
            </a:r>
            <a:r>
              <a:rPr lang="en-US" sz="2800" dirty="0" smtClean="0"/>
              <a:t>given array </a:t>
            </a:r>
            <a:r>
              <a:rPr lang="en-US" sz="2800" dirty="0"/>
              <a:t>of integers is bigger than its two </a:t>
            </a:r>
            <a:r>
              <a:rPr lang="en-US" sz="2800" dirty="0" smtClean="0"/>
              <a:t>neighbors (when such exist).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returns the index of the first element in array that is bigger than its neighbors, or -1, if there’s no such element.</a:t>
            </a:r>
          </a:p>
          <a:p>
            <a:pPr marL="900113" lvl="1" indent="-269875"/>
            <a:r>
              <a:rPr lang="en-US" sz="2600" dirty="0"/>
              <a:t>Use the </a:t>
            </a:r>
            <a:r>
              <a:rPr lang="en-US" sz="2600" dirty="0" smtClean="0"/>
              <a:t>function </a:t>
            </a:r>
            <a:r>
              <a:rPr lang="en-US" sz="2600" dirty="0"/>
              <a:t>from the previous exercise.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6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1663</TotalTime>
  <Words>216</Words>
  <Application>Microsoft Office PowerPoint</Application>
  <PresentationFormat>On-screen Show (4:3)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Doncho Minkov</dc:creator>
  <cp:lastModifiedBy>bgatev@abv.bg</cp:lastModifiedBy>
  <cp:revision>391</cp:revision>
  <dcterms:created xsi:type="dcterms:W3CDTF">2013-03-08T10:13:24Z</dcterms:created>
  <dcterms:modified xsi:type="dcterms:W3CDTF">2014-05-13T19:02:12Z</dcterms:modified>
</cp:coreProperties>
</file>