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sz="2800" dirty="0" smtClean="0"/>
              <a:t>Write functions for working with shapes in  standard Planar coordinate system</a:t>
            </a:r>
          </a:p>
          <a:p>
            <a:pPr lvl="1"/>
            <a:r>
              <a:rPr lang="en-US" sz="2600" dirty="0" smtClean="0"/>
              <a:t>Points are represented by coordinates P(X, Y)</a:t>
            </a:r>
          </a:p>
          <a:p>
            <a:pPr lvl="1"/>
            <a:r>
              <a:rPr lang="en-US" sz="2600" dirty="0" smtClean="0"/>
              <a:t>Lines are represented by two points, marking their beginning and ending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bg-BG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sz="2600" dirty="0"/>
              <a:t>Calculate the distance between two points</a:t>
            </a:r>
          </a:p>
          <a:p>
            <a:pPr lvl="1"/>
            <a:r>
              <a:rPr lang="en-US" sz="2600" dirty="0"/>
              <a:t>Check if three segment lines can form a triangle</a:t>
            </a:r>
          </a:p>
        </p:txBody>
      </p:sp>
    </p:spTree>
    <p:extLst>
      <p:ext uri="{BB962C8B-B14F-4D97-AF65-F5344CB8AC3E}">
        <p14:creationId xmlns:p14="http://schemas.microsoft.com/office/powerpoint/2010/main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2400"/>
              </a:spcBef>
              <a:spcAft>
                <a:spcPts val="300"/>
              </a:spcAft>
            </a:pPr>
            <a:r>
              <a:rPr lang="en-US" sz="2600" dirty="0"/>
              <a:t>Attach it to the </a:t>
            </a:r>
            <a:r>
              <a:rPr lang="en-US" sz="2600"/>
              <a:t>array </a:t>
            </a:r>
            <a:r>
              <a:rPr lang="en-US" sz="2600" smtClean="0"/>
              <a:t>type</a:t>
            </a:r>
            <a:endParaRPr lang="en-US" sz="2600" dirty="0"/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1846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arr = [1,2,1,4,1,3,4,1,111,3,2,1,"1"];</a:t>
            </a:r>
          </a:p>
          <a:p>
            <a:r>
              <a:rPr lang="en-US" sz="1800" noProof="1" smtClean="0"/>
              <a:t>arr.remove(1); //arr = [2,4,3,4,111,3,2,"1"];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7152" y="5878669"/>
            <a:ext cx="7776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obj  = …;</a:t>
            </a:r>
          </a:p>
          <a:p>
            <a:r>
              <a:rPr lang="en-US" sz="1800" noProof="1" smtClean="0"/>
              <a:t>var hasProp = hasProperty(obj,"length");</a:t>
            </a:r>
          </a:p>
        </p:txBody>
      </p:sp>
    </p:spTree>
    <p:extLst>
      <p:ext uri="{BB962C8B-B14F-4D97-AF65-F5344CB8AC3E}">
        <p14:creationId xmlns:p14="http://schemas.microsoft.com/office/powerpoint/2010/main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000" y="248412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[</a:t>
            </a:r>
          </a:p>
          <a:p>
            <a:r>
              <a:rPr lang="en-US" sz="1800" noProof="1" smtClean="0"/>
              <a:t>  {firstname : "Gosho", lastname: "Petrov", age: 32}, </a:t>
            </a:r>
          </a:p>
          <a:p>
            <a:r>
              <a:rPr lang="en-US" sz="1800" noProof="1" smtClean="0"/>
              <a:t>  {firstname : "Bay", lastname: "Ivan", age: 81},…];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000" y="5733000"/>
            <a:ext cx="7776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/>
              <a:t>var persons = {…};</a:t>
            </a:r>
          </a:p>
          <a:p>
            <a:r>
              <a:rPr lang="en-US" sz="1800" noProof="1" smtClean="0"/>
              <a:t>var groupedByFname = group(persons,"firstname");</a:t>
            </a:r>
          </a:p>
          <a:p>
            <a:r>
              <a:rPr lang="en-US" sz="1800" noProof="1" smtClean="0"/>
              <a:t>var groupedByAge= group(persons,"age");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618</TotalTime>
  <Words>284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bgatev@abv.bg</cp:lastModifiedBy>
  <cp:revision>684</cp:revision>
  <dcterms:created xsi:type="dcterms:W3CDTF">2013-03-08T15:31:43Z</dcterms:created>
  <dcterms:modified xsi:type="dcterms:W3CDTF">2014-05-13T19:02:46Z</dcterms:modified>
</cp:coreProperties>
</file>