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4" r:id="rId6"/>
    <p:sldId id="296" r:id="rId7"/>
    <p:sldId id="298" r:id="rId8"/>
    <p:sldId id="302" r:id="rId9"/>
    <p:sldId id="30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 varScale="1">
        <p:scale>
          <a:sx n="116" d="100"/>
          <a:sy n="116" d="100"/>
        </p:scale>
        <p:origin x="13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A18E2-9294-4467-8151-57ABCEB4C41F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3A9E-B826-4F0D-A449-3D03CC115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699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14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9D7F1CC-63EC-4833-A32B-F5FF92393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7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8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5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JavaScript function reverses string </a:t>
            </a:r>
            <a:r>
              <a:rPr lang="en-US" sz="2800" dirty="0"/>
              <a:t>and </a:t>
            </a:r>
            <a:r>
              <a:rPr lang="en-US" sz="2800" dirty="0" smtClean="0"/>
              <a:t>returns it</a:t>
            </a:r>
            <a:br>
              <a:rPr lang="en-US" sz="2800" dirty="0" smtClean="0"/>
            </a:b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JavaScript function to check if in a given expression the brackets are put correctly.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02089"/>
            <a:ext cx="8496300" cy="547211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2800" dirty="0"/>
              <a:t>You are given a text. Write a </a:t>
            </a:r>
            <a:r>
              <a:rPr lang="en-US" sz="2800" dirty="0" smtClean="0"/>
              <a:t>function that changes </a:t>
            </a:r>
            <a:r>
              <a:rPr lang="en-US" sz="2800" dirty="0"/>
              <a:t>the text in all </a:t>
            </a:r>
            <a:r>
              <a:rPr lang="en-US" sz="2800" dirty="0" smtClean="0"/>
              <a:t>regions: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600" noProof="1" smtClean="0"/>
              <a:t>text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upcase&gt;</a:t>
            </a:r>
            <a:r>
              <a:rPr lang="en-US" sz="2600" dirty="0"/>
              <a:t> to uppercase</a:t>
            </a:r>
            <a:r>
              <a:rPr lang="en-US" sz="2600" dirty="0" smtClean="0"/>
              <a:t>.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lowercase</a:t>
            </a:r>
          </a:p>
          <a:p>
            <a:pPr lvl="1" indent="-282575">
              <a:lnSpc>
                <a:spcPct val="100000"/>
              </a:lnSpc>
              <a:buSzPct val="90000"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text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mixcase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</a:t>
            </a:r>
            <a:r>
              <a:rPr lang="en-US" sz="2600" dirty="0" smtClean="0"/>
              <a:t> to mix casing(random)</a:t>
            </a:r>
          </a:p>
          <a:p>
            <a:pPr marL="804863" lvl="1" indent="-457200">
              <a:lnSpc>
                <a:spcPct val="100000"/>
              </a:lnSpc>
              <a:buSzPct val="90000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expected result:</a:t>
            </a:r>
          </a:p>
          <a:p>
            <a:pPr marL="450850" indent="-450850">
              <a:lnSpc>
                <a:spcPct val="100000"/>
              </a:lnSpc>
              <a:buSzPct val="90000"/>
              <a:buNone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Regions can be nested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773952" y="3751867"/>
            <a:ext cx="752466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&lt;mixcase&gt;living&lt;/mixcase&gt;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&lt;upcase&gt;yellow submarine&lt;/upcase&gt;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&lt;mixcase&gt;don't&lt;/mixcase&gt;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&lt;lowcase&gt;anything&lt;/lowcase&gt;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5385762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LiVinG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a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SUBMARINE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We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dOn'T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have 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replaces non breaking white-spaces in a text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nbsp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5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function that extracts the content of a html page given as text. The function should return anything that is in a tag, without the tags: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result: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5227" y="384307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&lt;html&gt;&lt;head&gt;&lt;title&gt;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&lt;/title&gt;&lt;/head&gt;&lt;body&gt;&lt;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text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more...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r>
              <a:rPr lang="en-US" altLang="ja-JP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body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5227" y="5410198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 sitetextmore textand more...in body</a:t>
            </a:r>
          </a:p>
        </p:txBody>
      </p:sp>
    </p:spTree>
    <p:extLst>
      <p:ext uri="{BB962C8B-B14F-4D97-AF65-F5344CB8AC3E}">
        <p14:creationId xmlns:p14="http://schemas.microsoft.com/office/powerpoint/2010/main" val="2070207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46812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</a:t>
            </a:r>
            <a:r>
              <a:rPr lang="en-US" sz="2800" dirty="0" smtClean="0"/>
              <a:t>Return the elements in a JSON object.</a:t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1968692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9985" y="5278360"/>
            <a:ext cx="727233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protocol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server: "www.devbg.org",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resource: "/</a:t>
            </a:r>
            <a:r>
              <a:rPr lang="da-DK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forum/index.php</a:t>
            </a:r>
            <a:r>
              <a:rPr lang="da-DK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18832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</a:t>
            </a:r>
            <a:r>
              <a:rPr lang="en-US" sz="2800" dirty="0" smtClean="0"/>
              <a:t>JavaScript function that </a:t>
            </a:r>
            <a:r>
              <a:rPr lang="en-US" sz="2800" dirty="0"/>
              <a:t>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Write a </a:t>
            </a:r>
            <a:r>
              <a:rPr lang="en-US" sz="2800" dirty="0" smtClean="0"/>
              <a:t>function for </a:t>
            </a:r>
            <a:r>
              <a:rPr lang="en-US" sz="2800" dirty="0"/>
              <a:t>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</a:t>
            </a:r>
            <a:r>
              <a:rPr lang="en-US" sz="2800" dirty="0" smtClean="0"/>
              <a:t>. Return the emails as array of strings.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 smtClean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088" y="5283215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</p:spTree>
    <p:extLst>
      <p:ext uri="{BB962C8B-B14F-4D97-AF65-F5344CB8AC3E}">
        <p14:creationId xmlns:p14="http://schemas.microsoft.com/office/powerpoint/2010/main" val="38694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function that formats a string using placeholders: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function should work with </a:t>
            </a:r>
            <a:r>
              <a:rPr lang="en-US" sz="2800" dirty="0" smtClean="0"/>
              <a:t>up to 30 placeholders and all types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2" y="2065562"/>
            <a:ext cx="7343775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stringFormat("Hello {0}!","Peter");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"Hello Peter!";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0111" y="4010054"/>
            <a:ext cx="7343775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format = "{0}, {1}, {0} text {2}";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stringFormat(format,1,"Pesho","Gosho");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//str =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"1, Pesho, 1 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</a:t>
            </a:r>
            <a:endParaRPr lang="en-US" altLang="ja-JP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 typeface="+mj-lt"/>
              <a:buAutoNum type="arabicPeriod" startAt="12"/>
              <a:tabLst>
                <a:tab pos="355600" algn="l"/>
              </a:tabLst>
            </a:pPr>
            <a:r>
              <a:rPr lang="en-US" sz="2800" dirty="0" smtClean="0"/>
              <a:t>Write a function that creates a HTML UL using a template for every HTML LI. The source of the list should an array of elements. Replace all placeholders marked with –{…}–   with the value of the corresponding property of the object. Example: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399" y="3502137"/>
            <a:ext cx="80772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data-type="template" id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="list-item"&gt;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&lt;strong&gt;-{name}-&lt;/strong&gt; &lt;span&gt;-{age}-&lt;/span&gt;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398" y="4760174"/>
            <a:ext cx="807720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 =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[{name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"Peter", age: </a:t>
            </a: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14},…];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tmpl = document.getElementById("list-item").innerHtml;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peopleList = generateList(people,template);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ja-JP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peopleList = "&lt;ul&gt;&lt;li&gt;&lt;strong&gt;Peter&lt;/strong&gt; &lt;span&gt;14&lt;/span&gt;&lt;/li&gt;&lt;li&gt;…&lt;/li&gt;…&lt;/ul&gt;"</a:t>
            </a:r>
          </a:p>
        </p:txBody>
      </p:sp>
    </p:spTree>
    <p:extLst>
      <p:ext uri="{BB962C8B-B14F-4D97-AF65-F5344CB8AC3E}">
        <p14:creationId xmlns:p14="http://schemas.microsoft.com/office/powerpoint/2010/main" val="59785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4714</TotalTime>
  <Words>772</Words>
  <Application>Microsoft Office PowerPoint</Application>
  <PresentationFormat>On-screen Show (4:3)</PresentationFormat>
  <Paragraphs>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bgatev@abv.bg</cp:lastModifiedBy>
  <cp:revision>641</cp:revision>
  <dcterms:created xsi:type="dcterms:W3CDTF">2013-03-13T10:52:48Z</dcterms:created>
  <dcterms:modified xsi:type="dcterms:W3CDTF">2014-05-13T19:03:17Z</dcterms:modified>
</cp:coreProperties>
</file>