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30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452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1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7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86439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34878990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3100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13526461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93187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230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3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</TotalTime>
  <Words>900</Words>
  <Application>Microsoft Office PowerPoint</Application>
  <PresentationFormat>On-screen Show (4:3)</PresentationFormat>
  <Paragraphs>130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Boiko Gatev</cp:lastModifiedBy>
  <cp:revision>6</cp:revision>
  <dcterms:created xsi:type="dcterms:W3CDTF">2014-08-21T10:39:03Z</dcterms:created>
  <dcterms:modified xsi:type="dcterms:W3CDTF">2014-08-27T06:33:45Z</dcterms:modified>
</cp:coreProperties>
</file>