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596" r:id="rId2"/>
    <p:sldId id="597" r:id="rId3"/>
    <p:sldId id="598" r:id="rId4"/>
    <p:sldId id="599" r:id="rId5"/>
    <p:sldId id="600" r:id="rId6"/>
    <p:sldId id="609" r:id="rId7"/>
  </p:sldIdLst>
  <p:sldSz cx="9144000" cy="6858000" type="screen4x3"/>
  <p:notesSz cx="6881813" cy="92964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9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5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recursive program </a:t>
            </a:r>
            <a:r>
              <a:rPr lang="en-US" sz="2800" dirty="0"/>
              <a:t>that simulates </a:t>
            </a:r>
            <a:r>
              <a:rPr lang="en-US" sz="2800" dirty="0" smtClean="0"/>
              <a:t>the execution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800" dirty="0" smtClean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800" dirty="0" smtClean="0">
                <a:solidFill>
                  <a:srgbClr val="EBFFD2"/>
                </a:solidFill>
              </a:rPr>
              <a:t>	n=3, k=2 </a:t>
            </a:r>
            <a:r>
              <a:rPr lang="en-US" sz="2800" dirty="0" smtClean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Modify the previous program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800" dirty="0" smtClean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dirty="0" smtClean="0">
                <a:solidFill>
                  <a:srgbClr val="EBFFD2"/>
                </a:solidFill>
              </a:rPr>
              <a:t>n=4, </a:t>
            </a:r>
            <a:r>
              <a:rPr lang="en-US" dirty="0">
                <a:solidFill>
                  <a:srgbClr val="EBFFD2"/>
                </a:solidFill>
              </a:rPr>
              <a:t>k=2 </a:t>
            </a:r>
            <a:r>
              <a:rPr lang="en-US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rgbClr val="EBFFD2"/>
                </a:solidFill>
              </a:rPr>
              <a:t>1 2), (1 3), (1 </a:t>
            </a:r>
            <a:r>
              <a:rPr lang="en-US" dirty="0" smtClean="0">
                <a:solidFill>
                  <a:srgbClr val="EBFFD2"/>
                </a:solidFill>
              </a:rPr>
              <a:t>4), (</a:t>
            </a:r>
            <a:r>
              <a:rPr lang="en-US" dirty="0">
                <a:solidFill>
                  <a:srgbClr val="EBFFD2"/>
                </a:solidFill>
              </a:rPr>
              <a:t>2 3), </a:t>
            </a:r>
            <a:r>
              <a:rPr lang="en-US" dirty="0" smtClean="0">
                <a:solidFill>
                  <a:srgbClr val="EBFFD2"/>
                </a:solidFill>
              </a:rPr>
              <a:t>(2 4), (</a:t>
            </a:r>
            <a:r>
              <a:rPr lang="en-US" dirty="0">
                <a:solidFill>
                  <a:srgbClr val="EBFFD2"/>
                </a:solidFill>
              </a:rPr>
              <a:t>3 </a:t>
            </a:r>
            <a:r>
              <a:rPr lang="en-US" dirty="0" smtClean="0">
                <a:solidFill>
                  <a:srgbClr val="EBFFD2"/>
                </a:solidFill>
              </a:rPr>
              <a:t>4)</a:t>
            </a:r>
            <a:endParaRPr lang="en-US" dirty="0" smtClean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800" dirty="0" smtClean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FontTx/>
              <a:buNone/>
              <a:tabLst>
                <a:tab pos="1527175" algn="l"/>
              </a:tabLst>
            </a:pPr>
            <a:r>
              <a:rPr lang="en-US" sz="2800" dirty="0" smtClean="0"/>
              <a:t>	n=3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{1, 2, 3}, {1, 3, 2}, {2, 1, 3},					{2, 3, 1}, {3, 1, 2},{3, 2, 1}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recursive program for generating and printing </a:t>
            </a:r>
            <a:r>
              <a:rPr lang="en-US" sz="2800" dirty="0" smtClean="0"/>
              <a:t>all </a:t>
            </a:r>
            <a:r>
              <a:rPr lang="en-US" sz="2800" dirty="0"/>
              <a:t>ordered k-element subsets from n-element set 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8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8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noProof="1"/>
              <a:t>).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Example</a:t>
            </a:r>
            <a:r>
              <a:rPr lang="en-US" sz="2800" dirty="0"/>
              <a:t>: n=3, </a:t>
            </a:r>
            <a:r>
              <a:rPr lang="en-US" sz="2800" dirty="0" smtClean="0"/>
              <a:t>k=2, set = {hi, a, b} =&gt;</a:t>
            </a:r>
            <a:endParaRPr lang="en-US" sz="2800" dirty="0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700" dirty="0" smtClean="0"/>
              <a:t>	(hi hi), (hi a), (hi b), (a hi), (a a), (a b), (b hi), (b a), (b b)</a:t>
            </a:r>
            <a:endParaRPr lang="en-US" sz="27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800" dirty="0" smtClean="0">
                <a:sym typeface="Wingdings" pitchFamily="2" charset="2"/>
              </a:rPr>
              <a:t>Write a program for generating and printing</a:t>
            </a:r>
            <a:r>
              <a:rPr lang="en-US" sz="2800" noProof="1" smtClean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800" dirty="0"/>
              <a:t> from </a:t>
            </a:r>
            <a:r>
              <a:rPr lang="en-US" sz="28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Example</a:t>
            </a:r>
            <a:r>
              <a:rPr lang="en-US" sz="2800" noProof="1"/>
              <a:t>: s = {test, </a:t>
            </a:r>
            <a:r>
              <a:rPr lang="en-US" sz="2800" dirty="0"/>
              <a:t>rock</a:t>
            </a:r>
            <a:r>
              <a:rPr lang="en-US" sz="2800" noProof="1"/>
              <a:t>, </a:t>
            </a:r>
            <a:r>
              <a:rPr lang="en-US" sz="2800" dirty="0"/>
              <a:t>fun</a:t>
            </a:r>
            <a:r>
              <a:rPr lang="en-US" sz="2800" noProof="1"/>
              <a:t>}</a:t>
            </a:r>
            <a:r>
              <a:rPr lang="en-US" sz="2800" dirty="0"/>
              <a:t>, k=2</a:t>
            </a:r>
            <a:endParaRPr lang="en-US" sz="2800" noProof="1"/>
          </a:p>
          <a:p>
            <a:pPr marL="452438" lvl="1" indent="-452438">
              <a:lnSpc>
                <a:spcPct val="100000"/>
              </a:lnSpc>
              <a:buFontTx/>
              <a:buNone/>
            </a:pPr>
            <a:r>
              <a:rPr lang="en-US" sz="2800" noProof="1" smtClean="0"/>
              <a:t>	(</a:t>
            </a:r>
            <a:r>
              <a:rPr lang="en-US" sz="2800" noProof="1"/>
              <a:t>test </a:t>
            </a:r>
            <a:r>
              <a:rPr lang="en-US" sz="2800" dirty="0"/>
              <a:t>rock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 (test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  <a:r>
              <a:rPr lang="en-US" sz="2800" dirty="0"/>
              <a:t>,</a:t>
            </a:r>
            <a:r>
              <a:rPr lang="en-US" sz="2800" noProof="1"/>
              <a:t> </a:t>
            </a:r>
            <a:r>
              <a:rPr lang="en-US" sz="2800" noProof="1" smtClean="0"/>
              <a:t> (</a:t>
            </a:r>
            <a:r>
              <a:rPr lang="en-US" sz="2800" dirty="0"/>
              <a:t>rock</a:t>
            </a:r>
            <a:r>
              <a:rPr lang="en-US" sz="2800" noProof="1"/>
              <a:t> </a:t>
            </a:r>
            <a:r>
              <a:rPr lang="en-US" sz="2800" dirty="0"/>
              <a:t>fun</a:t>
            </a:r>
            <a:r>
              <a:rPr lang="en-US" sz="28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>
                <a:sym typeface="Wingdings" pitchFamily="2" charset="2"/>
              </a:rPr>
              <a:t>* We </a:t>
            </a:r>
            <a:r>
              <a:rPr lang="en-US" sz="2800" dirty="0">
                <a:sym typeface="Wingdings" pitchFamily="2" charset="2"/>
              </a:rPr>
              <a:t>are given a matrix of passable and non-passable cells. Write a recursive program for finding all areas of passable cells in the matrix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 smtClean="0">
                <a:sym typeface="Wingdings" pitchFamily="2" charset="2"/>
              </a:rPr>
              <a:t>* Write a program to generate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800" dirty="0" smtClean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1</a:t>
            </a:r>
            <a:r>
              <a:rPr lang="en-US" sz="2400" dirty="0">
                <a:sym typeface="Wingdings" pitchFamily="2" charset="2"/>
              </a:rPr>
              <a:t>, 5, 3,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3</a:t>
            </a:r>
            <a:r>
              <a:rPr lang="en-US" sz="2400" dirty="0">
                <a:sym typeface="Wingdings" pitchFamily="2" charset="2"/>
              </a:rPr>
              <a:t>, 5,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3</a:t>
            </a:r>
            <a:r>
              <a:rPr lang="en-US" sz="2400" dirty="0">
                <a:sym typeface="Wingdings" pitchFamily="2" charset="2"/>
              </a:rPr>
              <a:t>, 5,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</a:t>
            </a:r>
            <a:r>
              <a:rPr lang="en-US" sz="2400" dirty="0">
                <a:sym typeface="Wingdings" pitchFamily="2" charset="2"/>
              </a:rPr>
              <a:t>, 3, 1, </a:t>
            </a:r>
            <a:r>
              <a:rPr lang="en-US" sz="2400" dirty="0" smtClean="0">
                <a:sym typeface="Wingdings" pitchFamily="2" charset="2"/>
              </a:rPr>
              <a:t>5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	{ 5</a:t>
            </a:r>
            <a:r>
              <a:rPr lang="en-US" sz="2400" dirty="0">
                <a:sym typeface="Wingdings" pitchFamily="2" charset="2"/>
              </a:rPr>
              <a:t>, 3, 5, </a:t>
            </a:r>
            <a:r>
              <a:rPr lang="en-US" sz="2400" dirty="0" smtClean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ym typeface="Wingdings" pitchFamily="2" charset="2"/>
              </a:rPr>
              <a:t>{ 5, 5, 1, 3 }	{ 5, 5, 3, 1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 smtClean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800" dirty="0"/>
              <a:t>{ 1, 5, 5, 5, 5, 5, 5, 5, 5, 5, 5, 5, 5, 5, 5, 5, 5, </a:t>
            </a:r>
            <a:r>
              <a:rPr lang="en-US" sz="2800" dirty="0" smtClean="0"/>
              <a:t>5, 5, 5, 5, 5, 5, 5, 5, 5, 5, 5, 5, 5, 5 }.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8300" y="2971800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hardprogrammer.blogspot.com/2006/11/permutaciones-con-repeticin.html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2800" dirty="0" smtClean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Learn more at: </a:t>
            </a:r>
            <a:r>
              <a:rPr lang="en-US" sz="2800" dirty="0">
                <a:hlinkClick r:id="rId2"/>
              </a:rPr>
              <a:t>http://en.wikipedia.org/wiki/Eight_queens_puzzle</a:t>
            </a:r>
            <a:endParaRPr lang="bg-BG" sz="2800" dirty="0" smtClean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4353</TotalTime>
  <Words>303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Telerik Software Academy</dc:subject>
  <dc:creator>Svetlin Nakov</dc:creator>
  <cp:keywords>data structures, algorithms, recursion, recursive algorithms, programming</cp:keywords>
  <cp:lastModifiedBy>bgatev@abv.bg</cp:lastModifiedBy>
  <cp:revision>1173</cp:revision>
  <dcterms:created xsi:type="dcterms:W3CDTF">2007-12-08T16:03:35Z</dcterms:created>
  <dcterms:modified xsi:type="dcterms:W3CDTF">2014-08-30T07:41:05Z</dcterms:modified>
  <cp:category>computer science, computer programming, software engineering</cp:category>
</cp:coreProperties>
</file>