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286" r:id="rId2"/>
    <p:sldId id="325" r:id="rId3"/>
    <p:sldId id="327" r:id="rId4"/>
    <p:sldId id="287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4" autoAdjust="0"/>
  </p:normalViewPr>
  <p:slideViewPr>
    <p:cSldViewPr>
      <p:cViewPr varScale="1">
        <p:scale>
          <a:sx n="64" d="100"/>
          <a:sy n="64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F4A5776-05B1-4292-9C90-D0A7AB5326C3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9C83B7B-A395-46E0-8EDB-D98AFE98FA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41F9ABD-24C0-4EE7-81BD-851AFE8D0088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AFD331FA-862B-4778-81DA-076F113080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*</a:t>
            </a:r>
          </a:p>
        </p:txBody>
      </p:sp>
      <p:sp>
        <p:nvSpPr>
          <p:cNvPr id="942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ED597-15D9-4332-A482-30CC7354D3C2}" type="slidenum">
              <a:rPr lang="en-US" smtClean="0">
                <a:cs typeface="Arial" charset="0"/>
              </a:rPr>
              <a:pPr/>
              <a:t>4</a:t>
            </a:fld>
            <a:r>
              <a:rPr lang="en-US" smtClean="0">
                <a:cs typeface="Arial" charset="0"/>
              </a:rPr>
              <a:t>##</a:t>
            </a: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rik-kids.com/" TargetMode="External"/><Relationship Id="rId13" Type="http://schemas.openxmlformats.org/officeDocument/2006/relationships/hyperlink" Target="http://clouddevcourse.telerik.com/" TargetMode="External"/><Relationship Id="rId18" Type="http://schemas.openxmlformats.org/officeDocument/2006/relationships/hyperlink" Target="http://aspnetcourse.telerik.com/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://www.introprogramming.info/" TargetMode="External"/><Relationship Id="rId7" Type="http://schemas.openxmlformats.org/officeDocument/2006/relationships/hyperlink" Target="http://kursove-uroci-knigi-obuchenie-programirane-web-design-csharp.info/" TargetMode="External"/><Relationship Id="rId12" Type="http://schemas.openxmlformats.org/officeDocument/2006/relationships/hyperlink" Target="http://mvccourse.telerik.com/" TargetMode="External"/><Relationship Id="rId17" Type="http://schemas.openxmlformats.org/officeDocument/2006/relationships/hyperlink" Target="http://algoacademy.telerik.com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://codecourse.telerik.com/" TargetMode="External"/><Relationship Id="rId20" Type="http://schemas.openxmlformats.org/officeDocument/2006/relationships/hyperlink" Target="http://mobiledevcourse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hyperlink" Target="http://schoolacademy.telerik.com/" TargetMode="External"/><Relationship Id="rId24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nakov.com/" TargetMode="External"/><Relationship Id="rId23" Type="http://schemas.openxmlformats.org/officeDocument/2006/relationships/hyperlink" Target="http://www.nikolay.it/" TargetMode="External"/><Relationship Id="rId10" Type="http://schemas.openxmlformats.org/officeDocument/2006/relationships/hyperlink" Target="http://html5course.telerik.com/" TargetMode="External"/><Relationship Id="rId19" Type="http://schemas.openxmlformats.org/officeDocument/2006/relationships/hyperlink" Target="http://academy.telerik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seocourse.telerik.com/" TargetMode="External"/><Relationship Id="rId14" Type="http://schemas.openxmlformats.org/officeDocument/2006/relationships/hyperlink" Target="http://www.bgcoder.com/" TargetMode="External"/><Relationship Id="rId22" Type="http://schemas.openxmlformats.org/officeDocument/2006/relationships/hyperlink" Target="http://www.minkov.it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cxnSp>
        <p:nvCxnSpPr>
          <p:cNvPr id="17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F0DC31EE-6F2D-40EB-AE10-D0D315092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E42CE206-DD0F-4339-92F3-FE43F3C37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grpSp>
        <p:nvGrpSpPr>
          <p:cNvPr id="9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10" name="TextBox 30">
              <a:hlinkClick r:id="rId6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1" name="TextBox 31">
  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2" name="TextBox 32">
              <a:hlinkClick r:id="rId8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3" name="TextBox 33">
              <a:hlinkClick r:id="rId9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4" name="TextBox 34">
              <a:hlinkClick r:id="rId10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5" name="TextBox 35">
              <a:hlinkClick r:id="rId11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6" name="TextBox 36">
              <a:hlinkClick r:id="rId12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7" name="TextBox 37">
              <a:hlinkClick r:id="rId13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8" name="TextBox 38">
              <a:hlinkClick r:id="rId14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9" name="TextBox 39">
              <a:hlinkClick r:id="rId15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0" name="TextBox 40">
              <a:hlinkClick r:id="rId16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1" name="TextBox 41">
  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2" name="TextBox 42">
              <a:hlinkClick r:id="rId18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3" name="TextBox 43">
              <a:hlinkClick r:id="rId19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4" name="TextBox 44">
              <a:hlinkClick r:id="rId20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5" name="TextBox 45">
              <a:hlinkClick r:id="rId21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6" name="TextBox 46">
              <a:hlinkClick r:id="rId22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7" name="TextBox 47">
              <a:hlinkClick r:id="rId23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8" name="TextBox 48">
              <a:hlinkClick r:id="rId24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</p:grpSp>
      <p:sp>
        <p:nvSpPr>
          <p:cNvPr id="30" name="TextBox 8">
            <a:hlinkClick r:id="rId6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1" name="TextBox 10">
            <a:hlinkClick r:id="rId8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2" name="TextBox 11">
            <a:hlinkClick r:id="rId9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3" name="TextBox 12">
            <a:hlinkClick r:id="rId10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4" name="TextBox 13">
            <a:hlinkClick r:id="rId11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5" name="TextBox 14">
            <a:hlinkClick r:id="rId12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  <a:cs typeface="+mn-cs"/>
            </a:endParaRPr>
          </a:p>
        </p:txBody>
      </p:sp>
      <p:sp>
        <p:nvSpPr>
          <p:cNvPr id="36" name="TextBox 15">
            <a:hlinkClick r:id="rId13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7" name="TextBox 16">
            <a:hlinkClick r:id="rId14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8" name="TextBox 17">
            <a:hlinkClick r:id="rId15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9" name="TextBox 18">
            <a:hlinkClick r:id="rId16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0" name="TextBox 19">
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+mn-cs"/>
            </a:endParaRPr>
          </a:p>
        </p:txBody>
      </p:sp>
      <p:sp>
        <p:nvSpPr>
          <p:cNvPr id="41" name="TextBox 20">
            <a:hlinkClick r:id="rId18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2" name="TextBox 21">
            <a:hlinkClick r:id="rId19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+mn-cs"/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cs typeface="+mn-cs"/>
            </a:endParaRPr>
          </a:p>
        </p:txBody>
      </p:sp>
      <p:sp>
        <p:nvSpPr>
          <p:cNvPr id="43" name="TextBox 22">
            <a:hlinkClick r:id="rId20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cs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+mn-cs"/>
            </a:endParaRPr>
          </a:p>
        </p:txBody>
      </p:sp>
      <p:sp>
        <p:nvSpPr>
          <p:cNvPr id="44" name="TextBox 23">
            <a:hlinkClick r:id="rId21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5" name="TextBox 24">
            <a:hlinkClick r:id="rId22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6" name="TextBox 25">
            <a:hlinkClick r:id="rId23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+mn-cs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7" name="TextBox 26">
            <a:hlinkClick r:id="rId24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9" name="TextBox 9">
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</a:t>
            </a:r>
            <a:endParaRPr/>
          </a:p>
        </p:txBody>
      </p:sp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47623BA-847C-4D21-ABB3-AFBD2947BD91}" type="slidenum">
              <a:rPr lang="en-US">
                <a:cs typeface="Arial" charset="0"/>
              </a:rPr>
              <a:pPr/>
              <a:t>1</a:t>
            </a:fld>
            <a:endParaRPr lang="en-US"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Create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structure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Point3D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to hold a 3D-coordinate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{X, Y, Z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}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 the Euclidian 3D space. Implement the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to enable printing a 3D point.</a:t>
            </a:r>
          </a:p>
          <a:p>
            <a:pPr marL="51435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Add a private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static read-only field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to hold the start of the coordinate system – the point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O{0,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. Add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static property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to return the point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.</a:t>
            </a:r>
          </a:p>
          <a:p>
            <a:pPr marL="51435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Write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static class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with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static method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to calculate the distance between two points in the 3D space.</a:t>
            </a:r>
          </a:p>
          <a:p>
            <a:pPr marL="51435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Create a class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to hold a sequence of points in the 3D space. Create a static class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PathStorage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with static methods to save and load paths from a text file. Use a file format of your choice.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(2)</a:t>
            </a:r>
            <a:endParaRPr/>
          </a:p>
        </p:txBody>
      </p:sp>
      <p:sp>
        <p:nvSpPr>
          <p:cNvPr id="9113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EE167D1-06AF-42B2-9AB0-D012DFD53D8D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Write a generic class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GenericList&lt;T&gt;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that keeps a list of elements of some parametric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. Keep the elements of the list in an array with fixed capacity which is given as parameter in the class constructor. Implement methods</a:t>
            </a:r>
            <a:r>
              <a:rPr lang="bg-BG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for adding element, accessing element by index,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removing element by index,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inserting element at given position, clearing the list, finding element by its value and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. Check all input parameters to avoid accessing elements at invalid positions.</a:t>
            </a:r>
          </a:p>
          <a:p>
            <a:pPr marL="51435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Implement auto-grow functionality: when the internal array is full, create a new array of double size and move all elements to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(3)</a:t>
            </a:r>
            <a:endParaRPr/>
          </a:p>
        </p:txBody>
      </p:sp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6D5F7F6-621D-4C2A-863E-9F8C60BD28E0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Create generic methods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Min&lt;T&gt;()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and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Max&lt;T&gt;()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for finding the minimal and maximal element in the 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GenericList&lt;T&gt;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. You may need to add a generic constraints for the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.</a:t>
            </a:r>
          </a:p>
          <a:p>
            <a:pPr marL="51435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Define a class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Matrix&lt;T&gt;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to hold a matrix of numbers (e.g. integers, floats, decimals). </a:t>
            </a:r>
          </a:p>
          <a:p>
            <a:pPr marL="51435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Implement an indexer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this[row,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col]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to access the inner matrix cells.</a:t>
            </a:r>
          </a:p>
          <a:p>
            <a:pPr marL="51435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Implement the operators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and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(addition and subtraction of matrices of the same size) and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for matrix multiplication. Throw an exception when the operation cannot be performed. Implement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operator (check for non-zero elements).</a:t>
            </a:r>
          </a:p>
          <a:p>
            <a:pPr marL="51435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  <a:defRPr/>
            </a:pP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(4)</a:t>
            </a:r>
            <a:endParaRPr lang="bg-BG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95000"/>
              </a:lnSpc>
              <a:spcBef>
                <a:spcPts val="400"/>
              </a:spcBef>
              <a:buFont typeface="+mj-lt"/>
              <a:buAutoNum type="arabicPeriod" startAt="11"/>
              <a:tabLst/>
              <a:defRPr/>
            </a:pPr>
            <a:r>
              <a:rPr lang="en-US" sz="2800" dirty="0" smtClean="0"/>
              <a:t>Create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[Version]</a:t>
            </a:r>
            <a:r>
              <a:rPr lang="en-US" sz="2800" dirty="0" smtClean="0"/>
              <a:t> attribute that can be applied to structures, classes, interfaces, enumerations and methods and holds a version in the format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major.minor</a:t>
            </a:r>
            <a:r>
              <a:rPr lang="en-US" sz="2800" dirty="0" smtClean="0"/>
              <a:t> (e.g.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2.11</a:t>
            </a:r>
            <a:r>
              <a:rPr lang="en-US" sz="2800" dirty="0" smtClean="0"/>
              <a:t>). Apply the version attribute to a sample class and display its version at runtime.</a:t>
            </a:r>
            <a:endParaRPr lang="en-US" sz="2800" dirty="0"/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D021CDFF-8543-4E89-B42E-B82DDFA3CBAE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Telerik Academy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2064</TotalTime>
  <Words>365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Corbel</vt:lpstr>
      <vt:lpstr>Arial</vt:lpstr>
      <vt:lpstr>Wingdings 2</vt:lpstr>
      <vt:lpstr>Calibri</vt:lpstr>
      <vt:lpstr>Consolas</vt:lpstr>
      <vt:lpstr>Telerik Academy</vt:lpstr>
      <vt:lpstr>Telerik Academy</vt:lpstr>
      <vt:lpstr>Telerik Academy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BGatev</cp:lastModifiedBy>
  <cp:revision>520</cp:revision>
  <dcterms:created xsi:type="dcterms:W3CDTF">2007-12-08T16:03:35Z</dcterms:created>
  <dcterms:modified xsi:type="dcterms:W3CDTF">2013-10-28T13:47:24Z</dcterms:modified>
  <cp:category>software engineering</cp:category>
</cp:coreProperties>
</file>