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5"/>
  </p:notesMasterIdLst>
  <p:handoutMasterIdLst>
    <p:handoutMasterId r:id="rId6"/>
  </p:handoutMasterIdLst>
  <p:sldIdLst>
    <p:sldId id="370" r:id="rId2"/>
    <p:sldId id="371" r:id="rId3"/>
    <p:sldId id="372" r:id="rId4"/>
  </p:sldIdLst>
  <p:sldSz cx="9144000" cy="6858000" type="screen4x3"/>
  <p:notesSz cx="6881813" cy="9296400"/>
  <p:custDataLst>
    <p:tags r:id="rId7"/>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Arial" charset="0"/>
      </a:defRPr>
    </a:lvl1pPr>
    <a:lvl2pPr marL="457200" algn="l" rtl="0" fontAlgn="base">
      <a:spcBef>
        <a:spcPct val="0"/>
      </a:spcBef>
      <a:spcAft>
        <a:spcPct val="0"/>
      </a:spcAft>
      <a:defRPr sz="2500" kern="1200">
        <a:solidFill>
          <a:srgbClr val="EBFFC2"/>
        </a:solidFill>
        <a:latin typeface="Corbel" pitchFamily="34" charset="0"/>
        <a:ea typeface="+mn-ea"/>
        <a:cs typeface="Arial" charset="0"/>
      </a:defRPr>
    </a:lvl2pPr>
    <a:lvl3pPr marL="914400" algn="l" rtl="0" fontAlgn="base">
      <a:spcBef>
        <a:spcPct val="0"/>
      </a:spcBef>
      <a:spcAft>
        <a:spcPct val="0"/>
      </a:spcAft>
      <a:defRPr sz="2500" kern="1200">
        <a:solidFill>
          <a:srgbClr val="EBFFC2"/>
        </a:solidFill>
        <a:latin typeface="Corbel" pitchFamily="34" charset="0"/>
        <a:ea typeface="+mn-ea"/>
        <a:cs typeface="Arial" charset="0"/>
      </a:defRPr>
    </a:lvl3pPr>
    <a:lvl4pPr marL="1371600" algn="l" rtl="0" fontAlgn="base">
      <a:spcBef>
        <a:spcPct val="0"/>
      </a:spcBef>
      <a:spcAft>
        <a:spcPct val="0"/>
      </a:spcAft>
      <a:defRPr sz="2500" kern="1200">
        <a:solidFill>
          <a:srgbClr val="EBFFC2"/>
        </a:solidFill>
        <a:latin typeface="Corbel" pitchFamily="34" charset="0"/>
        <a:ea typeface="+mn-ea"/>
        <a:cs typeface="Arial" charset="0"/>
      </a:defRPr>
    </a:lvl4pPr>
    <a:lvl5pPr marL="1828800" algn="l" rtl="0" fontAlgn="base">
      <a:spcBef>
        <a:spcPct val="0"/>
      </a:spcBef>
      <a:spcAft>
        <a:spcPct val="0"/>
      </a:spcAft>
      <a:defRPr sz="2500" kern="1200">
        <a:solidFill>
          <a:srgbClr val="EBFFC2"/>
        </a:solidFill>
        <a:latin typeface="Corbel" pitchFamily="34" charset="0"/>
        <a:ea typeface="+mn-ea"/>
        <a:cs typeface="Arial" charset="0"/>
      </a:defRPr>
    </a:lvl5pPr>
    <a:lvl6pPr marL="2286000" algn="l" defTabSz="914400" rtl="0" eaLnBrk="1" latinLnBrk="0" hangingPunct="1">
      <a:defRPr sz="2500" kern="1200">
        <a:solidFill>
          <a:srgbClr val="EBFFC2"/>
        </a:solidFill>
        <a:latin typeface="Corbel" pitchFamily="34" charset="0"/>
        <a:ea typeface="+mn-ea"/>
        <a:cs typeface="Arial" charset="0"/>
      </a:defRPr>
    </a:lvl6pPr>
    <a:lvl7pPr marL="2743200" algn="l" defTabSz="914400" rtl="0" eaLnBrk="1" latinLnBrk="0" hangingPunct="1">
      <a:defRPr sz="2500" kern="1200">
        <a:solidFill>
          <a:srgbClr val="EBFFC2"/>
        </a:solidFill>
        <a:latin typeface="Corbel" pitchFamily="34" charset="0"/>
        <a:ea typeface="+mn-ea"/>
        <a:cs typeface="Arial" charset="0"/>
      </a:defRPr>
    </a:lvl7pPr>
    <a:lvl8pPr marL="3200400" algn="l" defTabSz="914400" rtl="0" eaLnBrk="1" latinLnBrk="0" hangingPunct="1">
      <a:defRPr sz="2500" kern="1200">
        <a:solidFill>
          <a:srgbClr val="EBFFC2"/>
        </a:solidFill>
        <a:latin typeface="Corbel" pitchFamily="34" charset="0"/>
        <a:ea typeface="+mn-ea"/>
        <a:cs typeface="Arial" charset="0"/>
      </a:defRPr>
    </a:lvl8pPr>
    <a:lvl9pPr marL="3657600" algn="l" defTabSz="914400" rtl="0" eaLnBrk="1" latinLnBrk="0" hangingPunct="1">
      <a:defRPr sz="2500" kern="1200">
        <a:solidFill>
          <a:srgbClr val="EBFFC2"/>
        </a:solidFill>
        <a:latin typeface="Corbel"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4" autoAdjust="0"/>
  </p:normalViewPr>
  <p:slideViewPr>
    <p:cSldViewPr>
      <p:cViewPr varScale="1">
        <p:scale>
          <a:sx n="64" d="100"/>
          <a:sy n="64" d="100"/>
        </p:scale>
        <p:origin x="-7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57D42937-62FA-463C-8807-C5F3F5A345D8}" type="datetimeFigureOut">
              <a:rPr lang="en-US"/>
              <a:pPr>
                <a:defRPr/>
              </a:pPr>
              <a:t>10/28/2013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ADF8155A-5B33-437F-BC7E-FB1238B77F9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F85E4493-AD2E-4C80-B673-88B7EB2D9E67}" type="datetimeFigureOut">
              <a:rPr lang="en-US"/>
              <a:pPr>
                <a:defRPr/>
              </a:pPr>
              <a:t>10/28/2013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dirty="0">
                <a:solidFill>
                  <a:schemeClr val="tx1"/>
                </a:solidFill>
                <a:latin typeface="Calibri" pitchFamily="34" charset="0"/>
                <a:cs typeface="+mn-cs"/>
              </a:defRPr>
            </a:lvl1pPr>
          </a:lstStyle>
          <a:p>
            <a:pPr>
              <a:defRPr/>
            </a:pPr>
            <a:endParaRPr lang="en-US"/>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cs typeface="+mn-cs"/>
              </a:defRPr>
            </a:lvl1pPr>
          </a:lstStyle>
          <a:p>
            <a:pPr>
              <a:defRPr/>
            </a:pPr>
            <a:fld id="{A33C0AE9-02EF-4D83-AFAD-E56B188AEC3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11" name="Picture 3"/>
          <p:cNvPicPr>
            <a:picLocks noChangeAspect="1" noChangeArrowheads="1"/>
          </p:cNvPicPr>
          <p:nvPr userDrawn="1"/>
        </p:nvPicPr>
        <p:blipFill>
          <a:blip r:embed="rId3"/>
          <a:srcRect/>
          <a:stretch>
            <a:fillRect/>
          </a:stretch>
        </p:blipFill>
        <p:spPr bwMode="auto">
          <a:xfrm>
            <a:off x="0" y="63500"/>
            <a:ext cx="9144000" cy="5907088"/>
          </a:xfrm>
          <a:prstGeom prst="rect">
            <a:avLst/>
          </a:prstGeom>
          <a:noFill/>
          <a:ln w="9525">
            <a:noFill/>
            <a:miter lim="800000"/>
            <a:headEnd/>
            <a:tailEnd/>
          </a:ln>
        </p:spPr>
      </p:pic>
      <p:pic>
        <p:nvPicPr>
          <p:cNvPr id="12" name="Picture 2"/>
          <p:cNvPicPr>
            <a:picLocks noChangeAspect="1" noChangeArrowheads="1"/>
          </p:cNvPicPr>
          <p:nvPr userDrawn="1"/>
        </p:nvPicPr>
        <p:blipFill>
          <a:blip r:embed="rId4"/>
          <a:srcRect/>
          <a:stretch>
            <a:fillRect/>
          </a:stretch>
        </p:blipFill>
        <p:spPr bwMode="auto">
          <a:xfrm>
            <a:off x="0" y="247650"/>
            <a:ext cx="9144000" cy="4833938"/>
          </a:xfrm>
          <a:prstGeom prst="rect">
            <a:avLst/>
          </a:prstGeom>
          <a:noFill/>
          <a:ln w="9525">
            <a:noFill/>
            <a:miter lim="800000"/>
            <a:headEnd/>
            <a:tailEnd/>
          </a:ln>
        </p:spPr>
      </p:pic>
      <p:pic>
        <p:nvPicPr>
          <p:cNvPr id="13" name="Picture 2"/>
          <p:cNvPicPr>
            <a:picLocks noChangeAspect="1" noChangeArrowheads="1"/>
          </p:cNvPicPr>
          <p:nvPr userDrawn="1"/>
        </p:nvPicPr>
        <p:blipFill>
          <a:blip r:embed="rId5"/>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extLst>
        </p:spPr>
      </p:pic>
      <p:cxnSp>
        <p:nvCxnSpPr>
          <p:cNvPr id="17"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8"/>
          <p:cNvSpPr>
            <a:spLocks noGrp="1"/>
          </p:cNvSpPr>
          <p:nvPr>
            <p:ph type="ctrTitle"/>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Click to edit Master title style</a:t>
            </a:r>
            <a:endParaRPr lang="en-US" dirty="0"/>
          </a:p>
        </p:txBody>
      </p:sp>
      <p:sp>
        <p:nvSpPr>
          <p:cNvPr id="7" name="Subtitle 16"/>
          <p:cNvSpPr>
            <a:spLocks noGrp="1"/>
          </p:cNvSpPr>
          <p:nvPr>
            <p:ph type="subTitle" idx="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14" name="Text Placeholder 13"/>
          <p:cNvSpPr>
            <a:spLocks noGrp="1"/>
          </p:cNvSpPr>
          <p:nvPr>
            <p:ph type="body" sz="quarter" idx="10"/>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5" name="Text Placeholder 13"/>
          <p:cNvSpPr>
            <a:spLocks noGrp="1"/>
          </p:cNvSpPr>
          <p:nvPr>
            <p:ph type="body" sz="quarter" idx="1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16" name="Text Placeholder 13"/>
          <p:cNvSpPr>
            <a:spLocks noGrp="1"/>
          </p:cNvSpPr>
          <p:nvPr>
            <p:ph type="body" sz="quarter" idx="12"/>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8" name="Text Placeholder 13"/>
          <p:cNvSpPr>
            <a:spLocks noGrp="1"/>
          </p:cNvSpPr>
          <p:nvPr>
            <p:ph type="body" sz="quarter" idx="13"/>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Click to edit Master text styles</a:t>
            </a:r>
          </a:p>
        </p:txBody>
      </p:sp>
      <p:sp>
        <p:nvSpPr>
          <p:cNvPr id="9" name="Text Placeholder 13"/>
          <p:cNvSpPr>
            <a:spLocks noGrp="1"/>
          </p:cNvSpPr>
          <p:nvPr>
            <p:ph type="body" sz="quarter" idx="14"/>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Click to edit Master text styles</a:t>
            </a:r>
          </a:p>
        </p:txBody>
      </p:sp>
      <p:sp>
        <p:nvSpPr>
          <p:cNvPr id="5" name="Picture Placeholder 4"/>
          <p:cNvSpPr>
            <a:spLocks noGrp="1"/>
          </p:cNvSpPr>
          <p:nvPr>
            <p:ph type="pic" sz="quarter" idx="16"/>
          </p:nvPr>
        </p:nvSpPr>
        <p:spPr>
          <a:xfrm>
            <a:off x="4267200" y="4572000"/>
            <a:ext cx="4419600" cy="1905000"/>
          </a:xfrm>
          <a:prstGeom prst="rect">
            <a:avLst/>
          </a:prstGeom>
        </p:spPr>
        <p:txBody>
          <a:bodyPr/>
          <a:lstStyle>
            <a:lvl1pPr marL="0" indent="0">
              <a:buNone/>
              <a:defRPr/>
            </a:lvl1pPr>
          </a:lstStyle>
          <a:p>
            <a:pPr lvl="0"/>
            <a:r>
              <a:rPr lang="en-US" noProof="0" dirty="0" smtClean="0"/>
              <a:t>Click icon to add picture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3"/>
          <p:cNvPicPr>
            <a:picLocks noChangeAspect="1" noChangeArrowheads="1"/>
          </p:cNvPicPr>
          <p:nvPr userDrawn="1"/>
        </p:nvPicPr>
        <p:blipFill>
          <a:blip r:embed="rId3"/>
          <a:srcRect/>
          <a:stretch>
            <a:fillRect/>
          </a:stretch>
        </p:blipFill>
        <p:spPr bwMode="auto">
          <a:xfrm>
            <a:off x="0" y="63500"/>
            <a:ext cx="9144000" cy="5907088"/>
          </a:xfrm>
          <a:prstGeom prst="rect">
            <a:avLst/>
          </a:prstGeom>
          <a:noFill/>
          <a:ln w="9525">
            <a:noFill/>
            <a:miter lim="800000"/>
            <a:headEnd/>
            <a:tailEnd/>
          </a:ln>
        </p:spPr>
      </p:pic>
      <p:pic>
        <p:nvPicPr>
          <p:cNvPr id="6" name="Picture 2"/>
          <p:cNvPicPr>
            <a:picLocks noChangeAspect="1" noChangeArrowheads="1"/>
          </p:cNvPicPr>
          <p:nvPr userDrawn="1"/>
        </p:nvPicPr>
        <p:blipFill>
          <a:blip r:embed="rId4"/>
          <a:srcRect/>
          <a:stretch>
            <a:fillRect/>
          </a:stretch>
        </p:blipFill>
        <p:spPr bwMode="auto">
          <a:xfrm>
            <a:off x="0" y="247650"/>
            <a:ext cx="9144000" cy="4833938"/>
          </a:xfrm>
          <a:prstGeom prst="rect">
            <a:avLst/>
          </a:prstGeom>
          <a:noFill/>
          <a:ln w="9525">
            <a:noFill/>
            <a:miter lim="800000"/>
            <a:headEnd/>
            <a:tailEnd/>
          </a:ln>
        </p:spPr>
      </p:pic>
      <p:pic>
        <p:nvPicPr>
          <p:cNvPr id="7" name="Picture 2"/>
          <p:cNvPicPr>
            <a:picLocks noChangeAspect="1" noChangeArrowheads="1"/>
          </p:cNvPicPr>
          <p:nvPr userDrawn="1"/>
        </p:nvPicPr>
        <p:blipFill>
          <a:blip r:embed="rId5"/>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extLst>
        </p:spPr>
      </p:pic>
      <p:sp>
        <p:nvSpPr>
          <p:cNvPr id="2" name="Title 1"/>
          <p:cNvSpPr>
            <a:spLocks noGrp="1"/>
          </p:cNvSpPr>
          <p:nvPr>
            <p:ph type="title"/>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0"/>
          </p:nvPr>
        </p:nvSpPr>
        <p:spPr/>
        <p:txBody>
          <a:bodyPr/>
          <a:lstStyle>
            <a:lvl1pPr algn="r">
              <a:defRPr sz="1100" smtClean="0"/>
            </a:lvl1pPr>
          </a:lstStyle>
          <a:p>
            <a:pPr>
              <a:defRPr/>
            </a:pPr>
            <a:fld id="{F7958F94-7C53-49A8-816A-55570583743C}"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8" name="Picture 3"/>
          <p:cNvPicPr>
            <a:picLocks noChangeAspect="1" noChangeArrowheads="1"/>
          </p:cNvPicPr>
          <p:nvPr userDrawn="1"/>
        </p:nvPicPr>
        <p:blipFill>
          <a:blip r:embed="rId3"/>
          <a:srcRect/>
          <a:stretch>
            <a:fillRect/>
          </a:stretch>
        </p:blipFill>
        <p:spPr bwMode="auto">
          <a:xfrm>
            <a:off x="0" y="63500"/>
            <a:ext cx="9144000" cy="5907088"/>
          </a:xfrm>
          <a:prstGeom prst="rect">
            <a:avLst/>
          </a:prstGeom>
          <a:noFill/>
          <a:ln w="9525">
            <a:noFill/>
            <a:miter lim="800000"/>
            <a:headEnd/>
            <a:tailEnd/>
          </a:ln>
        </p:spPr>
      </p:pic>
      <p:pic>
        <p:nvPicPr>
          <p:cNvPr id="9" name="Picture 2"/>
          <p:cNvPicPr>
            <a:picLocks noChangeAspect="1" noChangeArrowheads="1"/>
          </p:cNvPicPr>
          <p:nvPr userDrawn="1"/>
        </p:nvPicPr>
        <p:blipFill>
          <a:blip r:embed="rId4"/>
          <a:srcRect/>
          <a:stretch>
            <a:fillRect/>
          </a:stretch>
        </p:blipFill>
        <p:spPr bwMode="auto">
          <a:xfrm>
            <a:off x="0" y="247650"/>
            <a:ext cx="9144000" cy="4833938"/>
          </a:xfrm>
          <a:prstGeom prst="rect">
            <a:avLst/>
          </a:prstGeom>
          <a:noFill/>
          <a:ln w="9525">
            <a:noFill/>
            <a:miter lim="800000"/>
            <a:headEnd/>
            <a:tailEnd/>
          </a:ln>
        </p:spPr>
      </p:pic>
      <p:pic>
        <p:nvPicPr>
          <p:cNvPr id="10" name="Picture 2"/>
          <p:cNvPicPr>
            <a:picLocks noChangeAspect="1" noChangeArrowheads="1"/>
          </p:cNvPicPr>
          <p:nvPr userDrawn="1"/>
        </p:nvPicPr>
        <p:blipFill>
          <a:blip r:embed="rId5"/>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extLst>
        </p:spPr>
      </p:pic>
      <p:sp>
        <p:nvSpPr>
          <p:cNvPr id="4" name="Title 1"/>
          <p:cNvSpPr>
            <a:spLocks noGrp="1"/>
          </p:cNvSpPr>
          <p:nvPr>
            <p:ph type="title"/>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Click to edit Master title style</a:t>
            </a:r>
            <a:endParaRPr lang="en-US" dirty="0"/>
          </a:p>
        </p:txBody>
      </p:sp>
      <p:sp>
        <p:nvSpPr>
          <p:cNvPr id="5" name="Content Placeholder 2"/>
          <p:cNvSpPr>
            <a:spLocks noGrp="1"/>
          </p:cNvSpPr>
          <p:nvPr>
            <p:ph idx="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noProof="0" dirty="0" smtClean="0"/>
              <a:t>Click to edit Master text styles</a:t>
            </a:r>
          </a:p>
        </p:txBody>
      </p:sp>
      <p:sp>
        <p:nvSpPr>
          <p:cNvPr id="6" name="Text Placeholder 5"/>
          <p:cNvSpPr>
            <a:spLocks noGrp="1"/>
          </p:cNvSpPr>
          <p:nvPr>
            <p:ph type="body" sz="quarter" idx="1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11" name="Slide Number Placeholder 5"/>
          <p:cNvSpPr>
            <a:spLocks noGrp="1"/>
          </p:cNvSpPr>
          <p:nvPr>
            <p:ph type="sldNum" sz="quarter" idx="12"/>
          </p:nvPr>
        </p:nvSpPr>
        <p:spPr/>
        <p:txBody>
          <a:bodyPr/>
          <a:lstStyle>
            <a:lvl1pPr algn="r">
              <a:defRPr sz="1100" smtClean="0"/>
            </a:lvl1pPr>
          </a:lstStyle>
          <a:p>
            <a:pPr>
              <a:defRPr/>
            </a:pPr>
            <a:fld id="{DF622765-96D0-46B9-B4BD-F585DF142C4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smtClean="0">
                <a:cs typeface="+mn-cs"/>
              </a:defRPr>
            </a:lvl1pPr>
          </a:lstStyle>
          <a:p>
            <a:pPr>
              <a:defRPr/>
            </a:pPr>
            <a:fld id="{4997C1B3-CDB4-457D-824E-982A581D1FD9}"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r" rtl="0" eaLnBrk="0" fontAlgn="base" hangingPunct="0">
        <a:lnSpc>
          <a:spcPts val="4400"/>
        </a:lnSpc>
        <a:spcBef>
          <a:spcPct val="0"/>
        </a:spcBef>
        <a:spcAft>
          <a:spcPct val="0"/>
        </a:spcAft>
        <a:defRPr sz="4400" b="1" kern="120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lnSpc>
          <a:spcPts val="4400"/>
        </a:lnSpc>
        <a:spcBef>
          <a:spcPct val="0"/>
        </a:spcBef>
        <a:spcAft>
          <a:spcPct val="0"/>
        </a:spcAft>
        <a:defRPr sz="4400" b="1">
          <a:solidFill>
            <a:schemeClr val="tx2"/>
          </a:solidFill>
          <a:latin typeface="Corbel" pitchFamily="34" charset="0"/>
        </a:defRPr>
      </a:lvl2pPr>
      <a:lvl3pPr algn="r" rtl="0" eaLnBrk="0" fontAlgn="base" hangingPunct="0">
        <a:lnSpc>
          <a:spcPts val="4400"/>
        </a:lnSpc>
        <a:spcBef>
          <a:spcPct val="0"/>
        </a:spcBef>
        <a:spcAft>
          <a:spcPct val="0"/>
        </a:spcAft>
        <a:defRPr sz="4400" b="1">
          <a:solidFill>
            <a:schemeClr val="tx2"/>
          </a:solidFill>
          <a:latin typeface="Corbel" pitchFamily="34" charset="0"/>
        </a:defRPr>
      </a:lvl3pPr>
      <a:lvl4pPr algn="r" rtl="0" eaLnBrk="0" fontAlgn="base" hangingPunct="0">
        <a:lnSpc>
          <a:spcPts val="4400"/>
        </a:lnSpc>
        <a:spcBef>
          <a:spcPct val="0"/>
        </a:spcBef>
        <a:spcAft>
          <a:spcPct val="0"/>
        </a:spcAft>
        <a:defRPr sz="4400" b="1">
          <a:solidFill>
            <a:schemeClr val="tx2"/>
          </a:solidFill>
          <a:latin typeface="Corbel" pitchFamily="34" charset="0"/>
        </a:defRPr>
      </a:lvl4pPr>
      <a:lvl5pPr algn="r" rtl="0" eaLnBrk="0" fontAlgn="base" hangingPunct="0">
        <a:lnSpc>
          <a:spcPts val="4400"/>
        </a:lnSpc>
        <a:spcBef>
          <a:spcPct val="0"/>
        </a:spcBef>
        <a:spcAft>
          <a:spcPct val="0"/>
        </a:spcAft>
        <a:defRPr sz="44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rgbClr val="B5DBE5"/>
        </a:buClr>
        <a:buSzPct val="70000"/>
        <a:buFont typeface="Wingdings 2" pitchFamily="18" charset="2"/>
        <a:buChar char=""/>
        <a:defRPr sz="3200" b="1" kern="1200">
          <a:solidFill>
            <a:srgbClr val="F5FFE0"/>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rgbClr val="FFA9A0"/>
        </a:buClr>
        <a:buFont typeface="Wingdings 2" pitchFamily="18" charset="2"/>
        <a:buChar char=""/>
        <a:defRPr sz="3000" b="1" kern="1200">
          <a:solidFill>
            <a:srgbClr val="F5FFE0"/>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rgbClr val="77B300"/>
        </a:buClr>
        <a:buFont typeface="Wingdings 2" pitchFamily="18" charset="2"/>
        <a:buChar char=""/>
        <a:defRPr sz="2800" b="1" kern="1200">
          <a:solidFill>
            <a:srgbClr val="F5FFE0"/>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rgbClr val="F5FFE0"/>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rgbClr val="F5FFE0"/>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Exercises</a:t>
            </a:r>
            <a:endParaRPr/>
          </a:p>
        </p:txBody>
      </p:sp>
      <p:sp>
        <p:nvSpPr>
          <p:cNvPr id="3" name="Content Placeholder 2"/>
          <p:cNvSpPr>
            <a:spLocks noGrp="1"/>
          </p:cNvSpPr>
          <p:nvPr>
            <p:ph idx="1"/>
          </p:nvPr>
        </p:nvSpPr>
        <p:spPr/>
        <p:txBody>
          <a:bodyPr/>
          <a:lstStyle/>
          <a:p>
            <a:pPr marL="444500" indent="-444500">
              <a:buFont typeface="+mj-lt"/>
              <a:buAutoNum type="arabicPeriod"/>
              <a:tabLst/>
              <a:defRPr/>
            </a:pPr>
            <a:r>
              <a:rPr lang="en-US" sz="2800" dirty="0" smtClean="0">
                <a:solidFill>
                  <a:schemeClr val="tx1">
                    <a:lumMod val="40000"/>
                    <a:lumOff val="60000"/>
                  </a:schemeClr>
                </a:solidFill>
              </a:rPr>
              <a:t>Define a class</a:t>
            </a:r>
            <a:r>
              <a:rPr lang="bg-BG" dirty="0" smtClean="0">
                <a:effectLst>
                  <a:outerShdw blurRad="50800" dist="38100" algn="tr" rotWithShape="0">
                    <a:prstClr val="black">
                      <a:alpha val="40000"/>
                    </a:prstClr>
                  </a:outerShdw>
                </a:effectLst>
              </a:rPr>
              <a:t> </a:t>
            </a:r>
            <a:r>
              <a:rPr lang="bg-BG" sz="2800" noProof="1" smtClean="0">
                <a:ln w="500">
                  <a:noFill/>
                </a:ln>
                <a:solidFill>
                  <a:schemeClr val="accent5">
                    <a:lumMod val="20000"/>
                    <a:lumOff val="80000"/>
                  </a:schemeClr>
                </a:solidFill>
                <a:latin typeface="Consolas" pitchFamily="49" charset="0"/>
                <a:cs typeface="Consolas" pitchFamily="49" charset="0"/>
              </a:rPr>
              <a:t>Student</a:t>
            </a:r>
            <a:r>
              <a:rPr lang="en-US" sz="2800" dirty="0" smtClean="0">
                <a:solidFill>
                  <a:schemeClr val="tx1">
                    <a:lumMod val="40000"/>
                    <a:lumOff val="60000"/>
                  </a:schemeClr>
                </a:solidFill>
              </a:rPr>
              <a:t>, which contains data about a student – first, middle and last name, SSN, permanent address, mobile phone </a:t>
            </a:r>
            <a:r>
              <a:rPr lang="bg-BG" sz="2800" dirty="0" smtClean="0">
                <a:solidFill>
                  <a:schemeClr val="tx1">
                    <a:lumMod val="40000"/>
                    <a:lumOff val="60000"/>
                  </a:schemeClr>
                </a:solidFill>
              </a:rPr>
              <a:t>e-mail, </a:t>
            </a:r>
            <a:r>
              <a:rPr lang="en-US" sz="2800" dirty="0" smtClean="0">
                <a:solidFill>
                  <a:schemeClr val="tx1">
                    <a:lumMod val="40000"/>
                    <a:lumOff val="60000"/>
                  </a:schemeClr>
                </a:solidFill>
              </a:rPr>
              <a:t>course</a:t>
            </a:r>
            <a:r>
              <a:rPr lang="bg-BG" sz="2800" dirty="0" smtClean="0">
                <a:solidFill>
                  <a:schemeClr val="tx1">
                    <a:lumMod val="40000"/>
                    <a:lumOff val="60000"/>
                  </a:schemeClr>
                </a:solidFill>
              </a:rPr>
              <a:t>, </a:t>
            </a:r>
            <a:r>
              <a:rPr lang="en-US" sz="2800" dirty="0" smtClean="0">
                <a:solidFill>
                  <a:schemeClr val="tx1">
                    <a:lumMod val="40000"/>
                    <a:lumOff val="60000"/>
                  </a:schemeClr>
                </a:solidFill>
              </a:rPr>
              <a:t>specialty</a:t>
            </a:r>
            <a:r>
              <a:rPr lang="bg-BG" sz="2800" dirty="0" smtClean="0">
                <a:solidFill>
                  <a:schemeClr val="tx1">
                    <a:lumMod val="40000"/>
                    <a:lumOff val="60000"/>
                  </a:schemeClr>
                </a:solidFill>
              </a:rPr>
              <a:t>, </a:t>
            </a:r>
            <a:r>
              <a:rPr lang="en-US" sz="2800" dirty="0" smtClean="0">
                <a:solidFill>
                  <a:schemeClr val="tx1">
                    <a:lumMod val="40000"/>
                    <a:lumOff val="60000"/>
                  </a:schemeClr>
                </a:solidFill>
              </a:rPr>
              <a:t>university</a:t>
            </a:r>
            <a:r>
              <a:rPr lang="bg-BG" sz="2800" dirty="0" smtClean="0">
                <a:solidFill>
                  <a:schemeClr val="tx1">
                    <a:lumMod val="40000"/>
                    <a:lumOff val="60000"/>
                  </a:schemeClr>
                </a:solidFill>
              </a:rPr>
              <a:t>,</a:t>
            </a:r>
            <a:r>
              <a:rPr lang="en-US" sz="2800" dirty="0" smtClean="0">
                <a:solidFill>
                  <a:schemeClr val="tx1">
                    <a:lumMod val="40000"/>
                    <a:lumOff val="60000"/>
                  </a:schemeClr>
                </a:solidFill>
              </a:rPr>
              <a:t> faculty. Use an </a:t>
            </a:r>
            <a:r>
              <a:rPr lang="bg-BG" sz="2800" dirty="0" smtClean="0">
                <a:solidFill>
                  <a:schemeClr val="tx1">
                    <a:lumMod val="40000"/>
                    <a:lumOff val="60000"/>
                  </a:schemeClr>
                </a:solidFill>
              </a:rPr>
              <a:t>enumeration</a:t>
            </a:r>
            <a:r>
              <a:rPr lang="en-US" sz="2800" dirty="0" smtClean="0">
                <a:solidFill>
                  <a:schemeClr val="tx1">
                    <a:lumMod val="40000"/>
                    <a:lumOff val="60000"/>
                  </a:schemeClr>
                </a:solidFill>
              </a:rPr>
              <a:t> for the specialties, universities and faculties. Override the standard methods, inherited by </a:t>
            </a:r>
            <a:r>
              <a:rPr lang="bg-BG" sz="2800" dirty="0" smtClean="0">
                <a:solidFill>
                  <a:schemeClr val="tx1">
                    <a:lumMod val="40000"/>
                    <a:lumOff val="60000"/>
                  </a:schemeClr>
                </a:solidFill>
              </a:rPr>
              <a:t> </a:t>
            </a:r>
            <a:r>
              <a:rPr lang="en-US" sz="2800" noProof="1" smtClean="0">
                <a:ln w="500">
                  <a:noFill/>
                </a:ln>
                <a:solidFill>
                  <a:schemeClr val="accent5">
                    <a:lumMod val="20000"/>
                    <a:lumOff val="80000"/>
                  </a:schemeClr>
                </a:solidFill>
                <a:latin typeface="Consolas" pitchFamily="49" charset="0"/>
                <a:cs typeface="Consolas" pitchFamily="49" charset="0"/>
              </a:rPr>
              <a:t>System.Object</a:t>
            </a:r>
            <a:r>
              <a:rPr lang="en-US" dirty="0" smtClean="0">
                <a:solidFill>
                  <a:schemeClr val="tx1">
                    <a:lumMod val="40000"/>
                    <a:lumOff val="60000"/>
                  </a:schemeClr>
                </a:solidFill>
                <a:effectLst>
                  <a:outerShdw blurRad="50800" dist="38100" algn="tr" rotWithShape="0">
                    <a:prstClr val="black">
                      <a:alpha val="40000"/>
                    </a:prstClr>
                  </a:outerShdw>
                </a:effectLst>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Equals()</a:t>
            </a:r>
            <a:r>
              <a:rPr lang="bg-BG" sz="2800" dirty="0" smtClean="0">
                <a:ln w="500">
                  <a:noFill/>
                </a:ln>
                <a:solidFill>
                  <a:schemeClr val="tx1">
                    <a:lumMod val="40000"/>
                    <a:lumOff val="60000"/>
                  </a:schemeClr>
                </a:solidFill>
                <a:cs typeface="Consolas" pitchFamily="49" charset="0"/>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ToString()</a:t>
            </a:r>
            <a:r>
              <a:rPr lang="bg-BG" sz="2800" dirty="0" smtClean="0">
                <a:ln w="500">
                  <a:noFill/>
                </a:ln>
                <a:solidFill>
                  <a:schemeClr val="tx1">
                    <a:lumMod val="40000"/>
                    <a:lumOff val="60000"/>
                  </a:schemeClr>
                </a:solidFill>
                <a:cs typeface="Consolas" pitchFamily="49" charset="0"/>
              </a:rPr>
              <a:t>,</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GetHashCode()</a:t>
            </a:r>
            <a:r>
              <a:rPr lang="bg-BG" dirty="0" smtClean="0">
                <a:solidFill>
                  <a:schemeClr val="tx1">
                    <a:lumMod val="40000"/>
                    <a:lumOff val="60000"/>
                  </a:schemeClr>
                </a:solidFill>
                <a:effectLst>
                  <a:outerShdw blurRad="50800" dist="38100" algn="tr" rotWithShape="0">
                    <a:prstClr val="black">
                      <a:alpha val="40000"/>
                    </a:prstClr>
                  </a:outerShdw>
                </a:effectLst>
              </a:rPr>
              <a:t> </a:t>
            </a:r>
            <a:r>
              <a:rPr lang="en-US" sz="2800" dirty="0" smtClean="0">
                <a:solidFill>
                  <a:schemeClr val="tx1">
                    <a:lumMod val="40000"/>
                    <a:lumOff val="60000"/>
                  </a:schemeClr>
                </a:solidFill>
              </a:rPr>
              <a:t>and operators</a:t>
            </a:r>
            <a:r>
              <a:rPr lang="bg-BG"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and</a:t>
            </a:r>
            <a:r>
              <a:rPr lang="bg-BG"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ln w="500">
                  <a:noFill/>
                </a:ln>
                <a:solidFill>
                  <a:schemeClr val="tx1">
                    <a:lumMod val="40000"/>
                    <a:lumOff val="60000"/>
                  </a:schemeClr>
                </a:solidFill>
                <a:cs typeface="Consolas" pitchFamily="49" charset="0"/>
              </a:rPr>
              <a:t>.</a:t>
            </a:r>
            <a:endParaRPr lang="en-US" sz="2800" dirty="0" smtClean="0">
              <a:ln w="500">
                <a:noFill/>
              </a:ln>
              <a:solidFill>
                <a:schemeClr val="tx1">
                  <a:lumMod val="40000"/>
                  <a:lumOff val="60000"/>
                </a:schemeClr>
              </a:solidFill>
              <a:cs typeface="Consolas" pitchFamily="49" charset="0"/>
            </a:endParaRPr>
          </a:p>
          <a:p>
            <a:pPr marL="444500" indent="-444500">
              <a:buFont typeface="+mj-lt"/>
              <a:buAutoNum type="arabicPeriod"/>
              <a:tabLst/>
              <a:defRPr/>
            </a:pPr>
            <a:r>
              <a:rPr lang="en-US" sz="2800" dirty="0" smtClean="0">
                <a:solidFill>
                  <a:schemeClr val="tx1">
                    <a:lumMod val="40000"/>
                    <a:lumOff val="60000"/>
                  </a:schemeClr>
                </a:solidFill>
              </a:rPr>
              <a:t>Add implementations of the </a:t>
            </a:r>
            <a:r>
              <a:rPr lang="en-US" sz="2800" noProof="1" smtClean="0">
                <a:ln w="500">
                  <a:noFill/>
                </a:ln>
                <a:solidFill>
                  <a:schemeClr val="accent5">
                    <a:lumMod val="20000"/>
                    <a:lumOff val="80000"/>
                  </a:schemeClr>
                </a:solidFill>
                <a:latin typeface="Consolas" pitchFamily="49" charset="0"/>
                <a:cs typeface="Consolas" pitchFamily="49" charset="0"/>
              </a:rPr>
              <a:t>ICloneable</a:t>
            </a:r>
            <a:r>
              <a:rPr lang="en-US"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interface. The </a:t>
            </a:r>
            <a:r>
              <a:rPr lang="en-US" sz="2800" noProof="1" smtClean="0">
                <a:ln w="500">
                  <a:noFill/>
                </a:ln>
                <a:solidFill>
                  <a:schemeClr val="accent5">
                    <a:lumMod val="20000"/>
                    <a:lumOff val="80000"/>
                  </a:schemeClr>
                </a:solidFill>
                <a:latin typeface="Consolas" pitchFamily="49" charset="0"/>
                <a:cs typeface="Consolas" pitchFamily="49" charset="0"/>
              </a:rPr>
              <a:t>Clone</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method should deeply copy all object's fields into a new object of type </a:t>
            </a:r>
            <a:r>
              <a:rPr lang="en-US" sz="2800" noProof="1" smtClean="0">
                <a:ln w="500">
                  <a:noFill/>
                </a:ln>
                <a:solidFill>
                  <a:schemeClr val="accent5">
                    <a:lumMod val="20000"/>
                    <a:lumOff val="80000"/>
                  </a:schemeClr>
                </a:solidFill>
                <a:latin typeface="Consolas" pitchFamily="49" charset="0"/>
                <a:cs typeface="Consolas" pitchFamily="49" charset="0"/>
              </a:rPr>
              <a:t>Student</a:t>
            </a:r>
            <a:r>
              <a:rPr lang="en-US" sz="2800" dirty="0" smtClean="0">
                <a:effectLst>
                  <a:outerShdw blurRad="50800" dist="38100" algn="tr" rotWithShape="0">
                    <a:prstClr val="black">
                      <a:alpha val="40000"/>
                    </a:prstClr>
                  </a:outerShdw>
                </a:effectLst>
              </a:rPr>
              <a:t>.</a:t>
            </a:r>
            <a:endParaRPr lang="en-US" sz="2800" dirty="0"/>
          </a:p>
        </p:txBody>
      </p:sp>
      <p:sp>
        <p:nvSpPr>
          <p:cNvPr id="102403"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257A6F89-2C09-4273-A8FF-90198652F41F}" type="slidenum">
              <a:rPr lang="en-US">
                <a:cs typeface="Arial" charset="0"/>
              </a:rPr>
              <a:pPr/>
              <a:t>1</a:t>
            </a:fld>
            <a:endParaRPr lang="en-US">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Exercises (2)</a:t>
            </a:r>
            <a:endParaRPr/>
          </a:p>
        </p:txBody>
      </p:sp>
      <p:sp>
        <p:nvSpPr>
          <p:cNvPr id="3" name="Content Placeholder 2"/>
          <p:cNvSpPr>
            <a:spLocks noGrp="1"/>
          </p:cNvSpPr>
          <p:nvPr>
            <p:ph idx="1"/>
          </p:nvPr>
        </p:nvSpPr>
        <p:spPr>
          <a:xfrm>
            <a:off x="228600" y="838200"/>
            <a:ext cx="8686800" cy="5791200"/>
          </a:xfrm>
        </p:spPr>
        <p:txBody>
          <a:bodyPr/>
          <a:lstStyle/>
          <a:p>
            <a:pPr marL="444500" indent="-444500">
              <a:buFont typeface="+mj-lt"/>
              <a:buAutoNum type="arabicPeriod" startAt="3"/>
              <a:tabLst/>
              <a:defRPr/>
            </a:pPr>
            <a:r>
              <a:rPr lang="en-US" sz="2800" dirty="0" smtClean="0">
                <a:solidFill>
                  <a:schemeClr val="tx1">
                    <a:lumMod val="40000"/>
                    <a:lumOff val="60000"/>
                  </a:schemeClr>
                </a:solidFill>
              </a:rPr>
              <a:t>Implement the </a:t>
            </a:r>
            <a:r>
              <a:rPr lang="bg-BG" sz="2800" dirty="0" smtClean="0">
                <a:solidFill>
                  <a:schemeClr val="tx1">
                    <a:lumMod val="40000"/>
                    <a:lumOff val="60000"/>
                  </a:schemeClr>
                </a:solidFill>
              </a:rPr>
              <a:t> </a:t>
            </a:r>
            <a:r>
              <a:rPr lang="en-US" sz="2800" noProof="1" smtClean="0">
                <a:ln w="500">
                  <a:noFill/>
                </a:ln>
                <a:solidFill>
                  <a:schemeClr val="accent5">
                    <a:lumMod val="20000"/>
                    <a:lumOff val="80000"/>
                  </a:schemeClr>
                </a:solidFill>
                <a:latin typeface="Consolas" pitchFamily="49" charset="0"/>
                <a:cs typeface="Consolas" pitchFamily="49" charset="0"/>
              </a:rPr>
              <a:t>IComparable</a:t>
            </a:r>
            <a:r>
              <a:rPr lang="en-US" sz="2800" noProof="1" smtClean="0">
                <a:solidFill>
                  <a:schemeClr val="accent5">
                    <a:lumMod val="20000"/>
                    <a:lumOff val="80000"/>
                  </a:schemeClr>
                </a:solidFill>
                <a:effectLst>
                  <a:outerShdw blurRad="50800" dist="38100" algn="tr" rotWithShape="0">
                    <a:prstClr val="black">
                      <a:alpha val="40000"/>
                    </a:prstClr>
                  </a:outerShdw>
                </a:effectLst>
                <a:latin typeface="Consolas" pitchFamily="49" charset="0"/>
                <a:cs typeface="Consolas" pitchFamily="49" charset="0"/>
              </a:rPr>
              <a:t>&lt;Student&gt;</a:t>
            </a:r>
            <a:r>
              <a:rPr lang="en-US" sz="2800" dirty="0" smtClean="0">
                <a:effectLst>
                  <a:outerShdw blurRad="50800" dist="38100" algn="tr" rotWithShape="0">
                    <a:prstClr val="black">
                      <a:alpha val="40000"/>
                    </a:prstClr>
                  </a:outerShdw>
                </a:effectLst>
              </a:rPr>
              <a:t> </a:t>
            </a:r>
            <a:r>
              <a:rPr lang="en-US" sz="2800" dirty="0" smtClean="0">
                <a:solidFill>
                  <a:schemeClr val="tx1">
                    <a:lumMod val="40000"/>
                    <a:lumOff val="60000"/>
                  </a:schemeClr>
                </a:solidFill>
              </a:rPr>
              <a:t>interface to compare students by names (as first criteria, in lexicographic order) and by social security number (as second criteria, in increasing order).</a:t>
            </a:r>
          </a:p>
          <a:p>
            <a:pPr marL="444500" indent="-444500">
              <a:buFont typeface="+mj-lt"/>
              <a:buAutoNum type="arabicPeriod" startAt="3"/>
              <a:tabLst/>
              <a:defRPr/>
            </a:pPr>
            <a:r>
              <a:rPr lang="en-US" sz="2800" dirty="0" smtClean="0"/>
              <a:t>Create a class </a:t>
            </a:r>
            <a:r>
              <a:rPr lang="en-US" sz="2800" dirty="0" smtClean="0">
                <a:solidFill>
                  <a:schemeClr val="accent5">
                    <a:lumMod val="20000"/>
                    <a:lumOff val="80000"/>
                  </a:schemeClr>
                </a:solidFill>
                <a:latin typeface="Consolas" pitchFamily="49" charset="0"/>
              </a:rPr>
              <a:t>Person</a:t>
            </a:r>
            <a:r>
              <a:rPr lang="en-US" sz="2800" dirty="0" smtClean="0"/>
              <a:t> with two fields – name and age. Age can be left unspecified (may contain </a:t>
            </a:r>
            <a:r>
              <a:rPr lang="en-US" sz="2800" dirty="0" smtClean="0">
                <a:solidFill>
                  <a:schemeClr val="accent5">
                    <a:lumMod val="20000"/>
                    <a:lumOff val="80000"/>
                  </a:schemeClr>
                </a:solidFill>
                <a:effectLst>
                  <a:outerShdw blurRad="38100" dist="38100" dir="2700000" algn="tl">
                    <a:srgbClr val="000000"/>
                  </a:outerShdw>
                </a:effectLst>
                <a:latin typeface="Consolas" pitchFamily="49" charset="0"/>
              </a:rPr>
              <a:t>null</a:t>
            </a:r>
            <a:r>
              <a:rPr lang="en-US" sz="2800" dirty="0" smtClean="0">
                <a:solidFill>
                  <a:schemeClr val="hlink"/>
                </a:solidFill>
                <a:effectLst>
                  <a:outerShdw blurRad="38100" dist="38100" dir="2700000" algn="tl">
                    <a:srgbClr val="000000"/>
                  </a:outerShdw>
                </a:effectLst>
              </a:rPr>
              <a:t> </a:t>
            </a:r>
            <a:r>
              <a:rPr lang="en-US" sz="2800" dirty="0" smtClean="0"/>
              <a:t>value. Override </a:t>
            </a:r>
            <a:r>
              <a:rPr lang="en-US" sz="2800" noProof="1" smtClean="0">
                <a:solidFill>
                  <a:schemeClr val="accent5">
                    <a:lumMod val="20000"/>
                    <a:lumOff val="80000"/>
                  </a:schemeClr>
                </a:solidFill>
                <a:latin typeface="Consolas" pitchFamily="49" charset="0"/>
              </a:rPr>
              <a:t>ToString()</a:t>
            </a:r>
            <a:r>
              <a:rPr lang="en-US" sz="2800" dirty="0" smtClean="0"/>
              <a:t> to display the information of a person and if age is not specified – to say so. Write a program to test this functionality.</a:t>
            </a:r>
          </a:p>
          <a:p>
            <a:pPr marL="444500" indent="-444500">
              <a:buFont typeface="+mj-lt"/>
              <a:buAutoNum type="arabicPeriod" startAt="3"/>
              <a:tabLst/>
              <a:defRPr/>
            </a:pPr>
            <a:r>
              <a:rPr lang="en-US" sz="2800" dirty="0" smtClean="0"/>
              <a:t>Define a class BitArray64 to hold 64 bit values inside an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ulong</a:t>
            </a:r>
            <a:r>
              <a:rPr lang="en-US" sz="2800" dirty="0" smtClean="0"/>
              <a:t> value. Implement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IEnumerable&lt;int&gt;</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Equals(…)</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GetHashCode()</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a:t>
            </a:r>
            <a:r>
              <a:rPr lang="en-US" sz="2800" dirty="0" smtClean="0"/>
              <a:t>.</a:t>
            </a:r>
            <a:endParaRPr lang="bg-BG" sz="2800" dirty="0" smtClean="0"/>
          </a:p>
          <a:p>
            <a:pPr marL="401638" indent="-401638">
              <a:buFont typeface="Wingdings 2" pitchFamily="18" charset="2"/>
              <a:buNone/>
              <a:tabLst>
                <a:tab pos="463550" algn="l"/>
              </a:tabLst>
              <a:defRPr/>
            </a:pPr>
            <a:endParaRPr lang="en-US" sz="2800" dirty="0">
              <a:solidFill>
                <a:schemeClr val="tx1">
                  <a:lumMod val="75000"/>
                </a:schemeClr>
              </a:solidFill>
            </a:endParaRPr>
          </a:p>
        </p:txBody>
      </p:sp>
      <p:sp>
        <p:nvSpPr>
          <p:cNvPr id="103427"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57320873-7E09-4AD8-91A7-618E4252B867}" type="slidenum">
              <a:rPr lang="en-US">
                <a:cs typeface="Arial" charset="0"/>
              </a:rPr>
              <a:pPr/>
              <a:t>2</a:t>
            </a:fld>
            <a:endParaRPr lang="en-US">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Exercises (3)</a:t>
            </a:r>
            <a:endParaRPr/>
          </a:p>
        </p:txBody>
      </p:sp>
      <p:sp>
        <p:nvSpPr>
          <p:cNvPr id="3" name="Content Placeholder 2"/>
          <p:cNvSpPr>
            <a:spLocks noGrp="1"/>
          </p:cNvSpPr>
          <p:nvPr>
            <p:ph idx="1"/>
          </p:nvPr>
        </p:nvSpPr>
        <p:spPr/>
        <p:txBody>
          <a:bodyPr/>
          <a:lstStyle/>
          <a:p>
            <a:pPr marL="450850" indent="-450850">
              <a:buFont typeface="+mj-lt"/>
              <a:buAutoNum type="arabicPeriod" startAt="6"/>
              <a:tabLst/>
              <a:defRPr/>
            </a:pPr>
            <a:r>
              <a:rPr lang="en-US" sz="2800" dirty="0" smtClean="0">
                <a:solidFill>
                  <a:schemeClr val="tx1">
                    <a:lumMod val="40000"/>
                    <a:lumOff val="60000"/>
                  </a:schemeClr>
                </a:solidFill>
              </a:rPr>
              <a:t>* D</a:t>
            </a:r>
            <a:r>
              <a:rPr lang="en-US" sz="2800" dirty="0" smtClean="0">
                <a:effectLst>
                  <a:outerShdw blurRad="50800" dist="38100" algn="tr" rotWithShape="0">
                    <a:prstClr val="black">
                      <a:alpha val="40000"/>
                    </a:prstClr>
                  </a:outerShdw>
                </a:effectLst>
              </a:rPr>
              <a:t>efine the data structure binary search tree with operations for "adding new element", "searching element" and "deleting elements". It is not necessary to keep the tree balanced. Implement the standard methods from </a:t>
            </a:r>
            <a:r>
              <a:rPr lang="bg-BG" sz="2800" dirty="0" smtClean="0">
                <a:ln w="500">
                  <a:noFill/>
                </a:ln>
                <a:solidFill>
                  <a:schemeClr val="accent5">
                    <a:lumMod val="20000"/>
                    <a:lumOff val="80000"/>
                  </a:schemeClr>
                </a:solidFill>
                <a:latin typeface="Consolas" pitchFamily="49" charset="0"/>
                <a:cs typeface="Consolas" pitchFamily="49" charset="0"/>
              </a:rPr>
              <a:t>System.Object</a:t>
            </a:r>
            <a:r>
              <a:rPr lang="bg-BG" sz="2800" dirty="0" smtClean="0">
                <a:effectLst>
                  <a:outerShdw blurRad="50800" dist="38100" algn="tr" rotWithShape="0">
                    <a:prstClr val="black">
                      <a:alpha val="40000"/>
                    </a:prstClr>
                  </a:outerShdw>
                </a:effectLst>
              </a:rPr>
              <a:t> – </a:t>
            </a:r>
            <a:r>
              <a:rPr lang="bg-BG" sz="2800" dirty="0" smtClean="0">
                <a:ln w="500">
                  <a:noFill/>
                </a:ln>
                <a:solidFill>
                  <a:schemeClr val="accent5">
                    <a:lumMod val="20000"/>
                    <a:lumOff val="80000"/>
                  </a:schemeClr>
                </a:solidFill>
                <a:latin typeface="Consolas" pitchFamily="49" charset="0"/>
                <a:cs typeface="Consolas" pitchFamily="49" charset="0"/>
              </a:rPr>
              <a:t>ToString</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Equals(…),</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GetHashCode()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 the operators for comparison </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Add and implement the </a:t>
            </a:r>
            <a:r>
              <a:rPr lang="bg-BG" sz="2800" dirty="0" smtClean="0">
                <a:ln w="500">
                  <a:noFill/>
                </a:ln>
                <a:solidFill>
                  <a:schemeClr val="accent5">
                    <a:lumMod val="20000"/>
                    <a:lumOff val="80000"/>
                  </a:schemeClr>
                </a:solidFill>
                <a:latin typeface="Consolas" pitchFamily="49" charset="0"/>
                <a:cs typeface="Consolas" pitchFamily="49" charset="0"/>
              </a:rPr>
              <a:t>ICloneable</a:t>
            </a:r>
            <a:r>
              <a:rPr lang="en-US" sz="2800" dirty="0" smtClean="0">
                <a:effectLst>
                  <a:outerShdw blurRad="50800" dist="38100" algn="tr" rotWithShape="0">
                    <a:prstClr val="black">
                      <a:alpha val="40000"/>
                    </a:prstClr>
                  </a:outerShdw>
                </a:effectLst>
              </a:rPr>
              <a:t> interface for deep copy of the tree. Remark: Use two types – structure </a:t>
            </a:r>
            <a:r>
              <a:rPr lang="bg-BG" sz="2800" dirty="0" smtClean="0">
                <a:ln w="500">
                  <a:noFill/>
                </a:ln>
                <a:solidFill>
                  <a:schemeClr val="accent5">
                    <a:lumMod val="20000"/>
                    <a:lumOff val="80000"/>
                  </a:schemeClr>
                </a:solidFill>
                <a:latin typeface="Consolas" pitchFamily="49" charset="0"/>
                <a:cs typeface="Consolas" pitchFamily="49" charset="0"/>
              </a:rPr>
              <a:t>BinarySe</a:t>
            </a:r>
            <a:r>
              <a:rPr lang="en-US" sz="2800" dirty="0" smtClean="0">
                <a:ln w="500">
                  <a:noFill/>
                </a:ln>
                <a:solidFill>
                  <a:schemeClr val="accent5">
                    <a:lumMod val="20000"/>
                    <a:lumOff val="80000"/>
                  </a:schemeClr>
                </a:solidFill>
                <a:latin typeface="Consolas" pitchFamily="49" charset="0"/>
                <a:cs typeface="Consolas" pitchFamily="49" charset="0"/>
              </a:rPr>
              <a:t>a</a:t>
            </a:r>
            <a:r>
              <a:rPr lang="bg-BG" sz="2800" dirty="0" smtClean="0">
                <a:ln w="500">
                  <a:noFill/>
                </a:ln>
                <a:solidFill>
                  <a:schemeClr val="accent5">
                    <a:lumMod val="20000"/>
                    <a:lumOff val="80000"/>
                  </a:schemeClr>
                </a:solidFill>
                <a:latin typeface="Consolas" pitchFamily="49" charset="0"/>
                <a:cs typeface="Consolas" pitchFamily="49" charset="0"/>
              </a:rPr>
              <a:t>rchTree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for the tree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and class</a:t>
            </a:r>
            <a:r>
              <a:rPr lang="bg-BG" sz="2800" dirty="0" smtClean="0">
                <a:effectLst>
                  <a:outerShdw blurRad="50800" dist="38100" algn="tr" rotWithShape="0">
                    <a:prstClr val="black">
                      <a:alpha val="40000"/>
                    </a:prstClr>
                  </a:outerShdw>
                </a:effectLst>
              </a:rPr>
              <a:t> </a:t>
            </a:r>
            <a:r>
              <a:rPr lang="bg-BG" sz="2800" dirty="0" smtClean="0">
                <a:ln w="500">
                  <a:noFill/>
                </a:ln>
                <a:solidFill>
                  <a:schemeClr val="accent5">
                    <a:lumMod val="20000"/>
                    <a:lumOff val="80000"/>
                  </a:schemeClr>
                </a:solidFill>
                <a:latin typeface="Consolas" pitchFamily="49" charset="0"/>
                <a:cs typeface="Consolas" pitchFamily="49" charset="0"/>
              </a:rPr>
              <a:t>TreeNode</a:t>
            </a:r>
            <a:r>
              <a:rPr lang="bg-BG" sz="2800" dirty="0" smtClean="0">
                <a:effectLst>
                  <a:outerShdw blurRad="50800" dist="38100" algn="tr" rotWithShape="0">
                    <a:prstClr val="black">
                      <a:alpha val="40000"/>
                    </a:prstClr>
                  </a:outerShdw>
                </a:effectLst>
              </a:rPr>
              <a:t> (</a:t>
            </a:r>
            <a:r>
              <a:rPr lang="en-US" sz="2800" dirty="0" smtClean="0">
                <a:effectLst>
                  <a:outerShdw blurRad="50800" dist="38100" algn="tr" rotWithShape="0">
                    <a:prstClr val="black">
                      <a:alpha val="40000"/>
                    </a:prstClr>
                  </a:outerShdw>
                </a:effectLst>
              </a:rPr>
              <a:t>for the tree elements</a:t>
            </a:r>
            <a:r>
              <a:rPr lang="bg-BG" sz="2800" dirty="0" smtClean="0">
                <a:effectLst>
                  <a:outerShdw blurRad="50800" dist="38100" algn="tr" rotWithShape="0">
                    <a:prstClr val="black">
                      <a:alpha val="40000"/>
                    </a:prstClr>
                  </a:outerShdw>
                </a:effectLst>
              </a:rPr>
              <a:t>).</a:t>
            </a:r>
            <a:r>
              <a:rPr lang="en-US" sz="2800" dirty="0" smtClean="0">
                <a:effectLst>
                  <a:outerShdw blurRad="50800" dist="38100" algn="tr" rotWithShape="0">
                    <a:prstClr val="black">
                      <a:alpha val="40000"/>
                    </a:prstClr>
                  </a:outerShdw>
                </a:effectLst>
              </a:rPr>
              <a:t> Implement </a:t>
            </a:r>
            <a:r>
              <a:rPr lang="en-US" sz="2800" noProof="1" smtClean="0">
                <a:solidFill>
                  <a:schemeClr val="accent5">
                    <a:lumMod val="20000"/>
                    <a:lumOff val="80000"/>
                  </a:schemeClr>
                </a:solidFill>
                <a:effectLst>
                  <a:outerShdw blurRad="50800" dist="38100" algn="tr" rotWithShape="0">
                    <a:prstClr val="black">
                      <a:alpha val="40000"/>
                    </a:prstClr>
                  </a:outerShdw>
                </a:effectLst>
                <a:latin typeface="Consolas" panose="020B0609020204030204" pitchFamily="49" charset="0"/>
                <a:cs typeface="Consolas" panose="020B0609020204030204" pitchFamily="49" charset="0"/>
              </a:rPr>
              <a:t>IEnumerable&lt;T&gt;</a:t>
            </a:r>
            <a:r>
              <a:rPr lang="en-US" sz="2800" dirty="0" smtClean="0">
                <a:effectLst>
                  <a:outerShdw blurRad="50800" dist="38100" algn="tr" rotWithShape="0">
                    <a:prstClr val="black">
                      <a:alpha val="40000"/>
                    </a:prstClr>
                  </a:outerShdw>
                </a:effectLst>
              </a:rPr>
              <a:t> to traverse the tree.</a:t>
            </a:r>
            <a:endParaRPr lang="en-US" sz="2800" dirty="0" smtClean="0"/>
          </a:p>
          <a:p>
            <a:pPr marL="401638" indent="-401638">
              <a:buFont typeface="Wingdings 2" pitchFamily="18" charset="2"/>
              <a:buNone/>
              <a:tabLst>
                <a:tab pos="463550" algn="l"/>
              </a:tabLst>
              <a:defRPr/>
            </a:pPr>
            <a:endParaRPr lang="en-US" sz="2800" dirty="0">
              <a:solidFill>
                <a:schemeClr val="tx1">
                  <a:lumMod val="75000"/>
                </a:schemeClr>
              </a:solidFill>
            </a:endParaRPr>
          </a:p>
        </p:txBody>
      </p:sp>
      <p:sp>
        <p:nvSpPr>
          <p:cNvPr id="104451" name="Slide Number Placeholder 3"/>
          <p:cNvSpPr>
            <a:spLocks noGrp="1"/>
          </p:cNvSpPr>
          <p:nvPr>
            <p:ph type="sldNum" sz="quarter" idx="10"/>
          </p:nvPr>
        </p:nvSpPr>
        <p:spPr bwMode="auto">
          <a:noFill/>
          <a:ln>
            <a:miter lim="800000"/>
            <a:headEnd/>
            <a:tailEnd/>
          </a:ln>
        </p:spPr>
        <p:txBody>
          <a:bodyPr vert="horz" wrap="square" lIns="91440" tIns="45720" rIns="91440" bIns="45720" numCol="1" compatLnSpc="1">
            <a:prstTxWarp prst="textNoShape">
              <a:avLst/>
            </a:prstTxWarp>
          </a:bodyPr>
          <a:lstStyle/>
          <a:p>
            <a:fld id="{968127BE-1037-4884-971D-6D4173ACE4B8}" type="slidenum">
              <a:rPr lang="en-US">
                <a:cs typeface="Arial" charset="0"/>
              </a:rPr>
              <a:pPr/>
              <a:t>3</a:t>
            </a:fld>
            <a:endParaRPr lang="en-US">
              <a:cs typeface="Arial"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Telerik Academy">
      <a:majorFont>
        <a:latin typeface=""/>
        <a:ea typeface=""/>
        <a:cs typeface=""/>
      </a:majorFont>
      <a:minorFont>
        <a:latin typeface=""/>
        <a:ea typeface=""/>
        <a:cs typeface=""/>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3507</TotalTime>
  <Words>244</Words>
  <Application>Microsoft Office PowerPoint</Application>
  <PresentationFormat>On-screen Show (4:3)</PresentationFormat>
  <Paragraphs>12</Paragraphs>
  <Slides>3</Slides>
  <Notes>0</Notes>
  <HiddenSlides>0</HiddenSlides>
  <MMClips>0</MMClips>
  <ScaleCrop>false</ScaleCrop>
  <HeadingPairs>
    <vt:vector size="6" baseType="variant">
      <vt:variant>
        <vt:lpstr>Fonts Used</vt:lpstr>
      </vt:variant>
      <vt:variant>
        <vt:i4>5</vt:i4>
      </vt:variant>
      <vt:variant>
        <vt:lpstr>Design Template</vt:lpstr>
      </vt:variant>
      <vt:variant>
        <vt:i4>3</vt:i4>
      </vt:variant>
      <vt:variant>
        <vt:lpstr>Slide Titles</vt:lpstr>
      </vt:variant>
      <vt:variant>
        <vt:i4>3</vt:i4>
      </vt:variant>
    </vt:vector>
  </HeadingPairs>
  <TitlesOfParts>
    <vt:vector size="11" baseType="lpstr">
      <vt:lpstr>Corbel</vt:lpstr>
      <vt:lpstr>Arial</vt:lpstr>
      <vt:lpstr>Wingdings 2</vt:lpstr>
      <vt:lpstr>Calibri</vt:lpstr>
      <vt:lpstr>Consolas</vt:lpstr>
      <vt:lpstr>Telerik Academy</vt:lpstr>
      <vt:lpstr>Telerik Academy</vt:lpstr>
      <vt:lpstr>Telerik Academy</vt:lpstr>
      <vt:lpstr>Exercises</vt:lpstr>
      <vt:lpstr>Exercises (2)</vt:lpstr>
      <vt:lpstr>Exercises (3)</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CTS, Common Type System</dc:title>
  <dc:subject>Telerik Software Academy</dc:subject>
  <dc:creator>Svetlin Nakov</dc:creator>
  <cp:keywords>C#, course, telerik software academy, free courses for developers, OOP, object-oriented programming, CTS</cp:keywords>
  <cp:lastModifiedBy>BGatev</cp:lastModifiedBy>
  <cp:revision>662</cp:revision>
  <dcterms:created xsi:type="dcterms:W3CDTF">2007-12-08T16:03:35Z</dcterms:created>
  <dcterms:modified xsi:type="dcterms:W3CDTF">2013-10-28T13:55:04Z</dcterms:modified>
  <cp:category>software engineering</cp:category>
</cp:coreProperties>
</file>