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handoutMasterIdLst>
    <p:handoutMasterId r:id="rId8"/>
  </p:handoutMasterIdLst>
  <p:sldIdLst>
    <p:sldId id="455" r:id="rId2"/>
    <p:sldId id="456" r:id="rId3"/>
    <p:sldId id="457" r:id="rId4"/>
    <p:sldId id="458" r:id="rId5"/>
    <p:sldId id="462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0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2254</TotalTime>
  <Words>264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bgatev@abv.bg</cp:lastModifiedBy>
  <cp:revision>629</cp:revision>
  <dcterms:created xsi:type="dcterms:W3CDTF">2007-12-08T16:03:35Z</dcterms:created>
  <dcterms:modified xsi:type="dcterms:W3CDTF">2014-05-11T21:13:48Z</dcterms:modified>
  <cp:category>software engineering</cp:category>
</cp:coreProperties>
</file>