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86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8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7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8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7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9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9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4.%20Code%20Documentation%20and%20Comments%20Homework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/>
            </a:pPr>
            <a:r>
              <a:rPr lang="en-US" sz="2800" dirty="0"/>
              <a:t>Open </a:t>
            </a:r>
            <a:r>
              <a:rPr lang="en-US" sz="2800" dirty="0" smtClean="0"/>
              <a:t>project located in </a:t>
            </a:r>
            <a:r>
              <a:rPr lang="en-US" sz="2800" u="sng" dirty="0" smtClean="0">
                <a:hlinkClick r:id="rId2" action="ppaction://hlinkfile"/>
              </a:rPr>
              <a:t>4</a:t>
            </a:r>
            <a:r>
              <a:rPr lang="en-US" sz="2800" u="sng" dirty="0">
                <a:hlinkClick r:id="rId2" action="ppaction://hlinkfile"/>
              </a:rPr>
              <a:t>. Code Documentation and Comments </a:t>
            </a:r>
            <a:r>
              <a:rPr lang="en-US" sz="2800" u="sng" dirty="0" smtClean="0">
                <a:hlinkClick r:id="rId2" action="ppaction://hlinkfile"/>
              </a:rPr>
              <a:t>Homework.zip</a:t>
            </a:r>
            <a:r>
              <a:rPr lang="en-US" sz="2800" dirty="0" smtClean="0"/>
              <a:t> and: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Add comments where necessary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For each public member add documentation as </a:t>
            </a:r>
            <a:r>
              <a:rPr lang="en-US" sz="2800" dirty="0"/>
              <a:t>C# XML Documentation </a:t>
            </a:r>
            <a:r>
              <a:rPr lang="en-US" sz="2800" dirty="0" smtClean="0"/>
              <a:t>Comments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* Play with Sandcastle / other tools and try to generate CHM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8194" name="Picture 2" descr="http://mokapu.k12.hi.us/images/parents/homework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5448">
            <a:off x="5678278" y="4857458"/>
            <a:ext cx="2118962" cy="1466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littlewire.cc/document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721">
            <a:off x="1493380" y="4949756"/>
            <a:ext cx="2070867" cy="138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ng-4.findicons.com/files/icons/1636/file_icons_vs_3/256/c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15" y="4781089"/>
            <a:ext cx="1380506" cy="13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1981</TotalTime>
  <Words>44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Documentation and Comments</dc:title>
  <dc:subject>Telerik Software Academy</dc:subject>
  <dc:creator>Svetlin Nakov</dc:creator>
  <cp:keywords>code, quality code, C#, JS, course</cp:keywords>
  <cp:lastModifiedBy>bgatev@abv.bg</cp:lastModifiedBy>
  <cp:revision>610</cp:revision>
  <dcterms:created xsi:type="dcterms:W3CDTF">2007-12-08T16:03:35Z</dcterms:created>
  <dcterms:modified xsi:type="dcterms:W3CDTF">2014-05-11T21:14:11Z</dcterms:modified>
  <cp:category>software engineering</cp:category>
</cp:coreProperties>
</file>