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6" r:id="rId2"/>
    <p:sldId id="29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841CB-FB3E-44F4-9D38-03F0E1015AAE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9042-A6AA-48B9-ABC0-8FB3D927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34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213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4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8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0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4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60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8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2" y="1495158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0" y="940069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1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9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8" y="1979505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6" y="3272340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9" y="5396303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5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7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1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1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4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4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09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print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95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</a:t>
            </a:r>
            <a:r>
              <a:rPr lang="en-US" sz="2800" dirty="0" smtClean="0"/>
              <a:t>point (x</a:t>
            </a:r>
            <a:r>
              <a:rPr lang="en-US" sz="2800" dirty="0"/>
              <a:t>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76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261</TotalTime>
  <Words>274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Exercises</vt:lpstr>
      <vt:lpstr>Exercises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creator>Doncho Minkov</dc:creator>
  <cp:lastModifiedBy>bgatev@abv.bg</cp:lastModifiedBy>
  <cp:revision>54</cp:revision>
  <dcterms:created xsi:type="dcterms:W3CDTF">2013-02-21T09:51:06Z</dcterms:created>
  <dcterms:modified xsi:type="dcterms:W3CDTF">2014-05-11T21:15:23Z</dcterms:modified>
</cp:coreProperties>
</file>