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"/>
  </p:notesMasterIdLst>
  <p:handoutMasterIdLst>
    <p:handoutMasterId r:id="rId4"/>
  </p:handoutMasterIdLst>
  <p:sldIdLst>
    <p:sldId id="812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F0578A4B-B5C8-4AF0-97DB-2598DA6B9C6D}">
          <p14:sldIdLst/>
        </p14:section>
        <p14:section name="What is a Design Pattern?" id="{F5D5F738-941B-4778-A5F4-87C945820076}">
          <p14:sldIdLst/>
        </p14:section>
        <p14:section name="Why Design Patterns?" id="{A6A3006E-E5F9-422A-9221-E9724BE20A8B}">
          <p14:sldIdLst/>
        </p14:section>
        <p14:section name="Types of Design Patterns" id="{B62BA640-4F8C-4C97-89A8-794A811179CA}">
          <p14:sldIdLst/>
        </p14:section>
        <p14:section name="Creational Patterns" id="{55938F4E-AE4B-4B60-806B-66A26EFF6566}">
          <p14:sldIdLst/>
        </p14:section>
        <p14:section name="Structural Patterns" id="{B190427D-19A4-4458-9F42-1F38AB2CAA8E}">
          <p14:sldIdLst/>
        </p14:section>
        <p14:section name="Behavioral Patterns" id="{1990D199-2A96-4D2D-98FC-86D51EC887A2}">
          <p14:sldIdLst/>
        </p14:section>
        <p14:section name="Architectural patterns" id="{D0577658-92A9-4BB6-A06A-544BB2B6C0B5}">
          <p14:sldIdLst/>
        </p14:section>
        <p14:section name="Questions" id="{8D72C05E-39A0-4D2C-9043-EFF11327E274}">
          <p14:sldIdLst>
            <p14:sldId id="8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110" d="100"/>
          <a:sy n="110" d="100"/>
        </p:scale>
        <p:origin x="14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6594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79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8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0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6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09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9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3 design patterns</a:t>
            </a:r>
          </a:p>
          <a:p>
            <a:pPr lvl="1"/>
            <a:r>
              <a:rPr lang="en-US" dirty="0" smtClean="0"/>
              <a:t>Write a short description (about half page) for each of them (prefer Bulgarian language)</a:t>
            </a:r>
          </a:p>
          <a:p>
            <a:pPr lvl="2"/>
            <a:r>
              <a:rPr lang="en-US" dirty="0" smtClean="0"/>
              <a:t>Describe their motivation, intent, applicability, known uses, implementation, consequences, structure</a:t>
            </a:r>
            <a:r>
              <a:rPr lang="bg-BG" dirty="0" smtClean="0"/>
              <a:t>, </a:t>
            </a:r>
            <a:r>
              <a:rPr lang="en-US" dirty="0" smtClean="0"/>
              <a:t>related patterns, etc.</a:t>
            </a:r>
          </a:p>
          <a:p>
            <a:pPr lvl="1"/>
            <a:r>
              <a:rPr lang="en-US" dirty="0" smtClean="0"/>
              <a:t>Provide C# examples for their use</a:t>
            </a:r>
          </a:p>
          <a:p>
            <a:pPr lvl="1"/>
            <a:r>
              <a:rPr lang="en-US" dirty="0" smtClean="0"/>
              <a:t>Provide a UML diagram or image of the pattern</a:t>
            </a:r>
          </a:p>
          <a:p>
            <a:pPr lvl="2"/>
            <a:r>
              <a:rPr lang="en-US" dirty="0" smtClean="0"/>
              <a:t>You can download it from the Internet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6819</TotalTime>
  <Words>69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Boiko Gatev</cp:lastModifiedBy>
  <cp:revision>1623</cp:revision>
  <dcterms:created xsi:type="dcterms:W3CDTF">2007-12-08T16:03:35Z</dcterms:created>
  <dcterms:modified xsi:type="dcterms:W3CDTF">2014-05-29T09:11:01Z</dcterms:modified>
  <cp:category>quality code, software engineering</cp:category>
</cp:coreProperties>
</file>