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"/>
  </p:notesMasterIdLst>
  <p:sldIdLst>
    <p:sldId id="335" r:id="rId2"/>
    <p:sldId id="33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1798" autoAdjust="0"/>
  </p:normalViewPr>
  <p:slideViewPr>
    <p:cSldViewPr>
      <p:cViewPr varScale="1">
        <p:scale>
          <a:sx n="78" d="100"/>
          <a:sy n="78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Create a simple number guessing game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computer generates a random number with four different digits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The leftmost digit must not be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(zero)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For simplicity called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At each turn the player enters a four-digit number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For simplicity called </a:t>
            </a:r>
            <a:r>
              <a:rPr lang="en-US" sz="24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xyzw</a:t>
            </a:r>
            <a:endParaRPr lang="en-US" sz="24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When the game ends: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Ask the player for a nickname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Save the nickname inside the </a:t>
            </a:r>
            <a:r>
              <a:rPr lang="en-US" sz="2400" dirty="0" err="1"/>
              <a:t>localStorage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Implement a high-score </a:t>
            </a:r>
            <a:r>
              <a:rPr lang="en-US" sz="2600" dirty="0" smtClean="0"/>
              <a:t>list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(cont.) Create a simple number guessing game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Sheep</a:t>
            </a:r>
            <a:r>
              <a:rPr lang="en-US" sz="2600" dirty="0"/>
              <a:t> means that a digit from </a:t>
            </a:r>
            <a:r>
              <a:rPr lang="en-US" sz="2600" dirty="0" err="1"/>
              <a:t>xyzw</a:t>
            </a:r>
            <a:r>
              <a:rPr lang="en-US" sz="2600" dirty="0"/>
              <a:t> is contained in </a:t>
            </a:r>
            <a:r>
              <a:rPr lang="en-US" sz="2600" dirty="0" err="1"/>
              <a:t>abcd</a:t>
            </a:r>
            <a:r>
              <a:rPr lang="en-US" sz="2600" dirty="0"/>
              <a:t>, but not on the same position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two such digits exists, the sheep are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Ram means that a digit from </a:t>
            </a:r>
            <a:r>
              <a:rPr lang="en-US" sz="2600" dirty="0" err="1"/>
              <a:t>xyzw</a:t>
            </a:r>
            <a:r>
              <a:rPr lang="en-US" sz="2600" dirty="0"/>
              <a:t> is contained in </a:t>
            </a:r>
            <a:r>
              <a:rPr lang="en-US" sz="2600" dirty="0" err="1"/>
              <a:t>abcd</a:t>
            </a:r>
            <a:r>
              <a:rPr lang="en-US" sz="2600" dirty="0"/>
              <a:t> and it is on the same position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If two such digits exists, the rams are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The game continues until the player guesses the number </a:t>
            </a:r>
            <a:r>
              <a:rPr lang="en-US" sz="2600" dirty="0" err="1" smtClean="0"/>
              <a:t>abcd</a:t>
            </a:r>
            <a:endParaRPr lang="en-US" sz="2600" dirty="0" smtClean="0"/>
          </a:p>
          <a:p>
            <a:pPr lvl="2">
              <a:lnSpc>
                <a:spcPct val="100000"/>
              </a:lnSpc>
            </a:pPr>
            <a:r>
              <a:rPr lang="en-US" sz="2400" dirty="0" smtClean="0"/>
              <a:t>i.e. has 4 rams</a:t>
            </a:r>
          </a:p>
        </p:txBody>
      </p:sp>
    </p:spTree>
    <p:extLst>
      <p:ext uri="{BB962C8B-B14F-4D97-AF65-F5344CB8AC3E}">
        <p14:creationId xmlns:p14="http://schemas.microsoft.com/office/powerpoint/2010/main" val="3132021575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5785</TotalTime>
  <Words>149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Boiko Gatev</cp:lastModifiedBy>
  <cp:revision>1141</cp:revision>
  <dcterms:created xsi:type="dcterms:W3CDTF">2006-08-16T00:00:00Z</dcterms:created>
  <dcterms:modified xsi:type="dcterms:W3CDTF">2014-07-18T07:57:04Z</dcterms:modified>
</cp:coreProperties>
</file>