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"/>
  </p:notesMasterIdLst>
  <p:handoutMasterIdLst>
    <p:handoutMasterId r:id="rId6"/>
  </p:handoutMasterIdLst>
  <p:sldIdLst>
    <p:sldId id="481" r:id="rId2"/>
    <p:sldId id="482" r:id="rId3"/>
    <p:sldId id="48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499" autoAdjust="0"/>
  </p:normalViewPr>
  <p:slideViewPr>
    <p:cSldViewPr>
      <p:cViewPr varScale="1">
        <p:scale>
          <a:sx n="74" d="100"/>
          <a:sy n="7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8958</TotalTime>
  <Words>58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Boyko Gatev</cp:lastModifiedBy>
  <cp:revision>1151</cp:revision>
  <dcterms:created xsi:type="dcterms:W3CDTF">2007-12-08T16:03:35Z</dcterms:created>
  <dcterms:modified xsi:type="dcterms:W3CDTF">2014-01-09T07:51:12Z</dcterms:modified>
</cp:coreProperties>
</file>