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Boyko Gatev</cp:lastModifiedBy>
  <cp:revision>948</cp:revision>
  <dcterms:created xsi:type="dcterms:W3CDTF">2007-12-08T16:03:35Z</dcterms:created>
  <dcterms:modified xsi:type="dcterms:W3CDTF">2014-01-09T07:52:21Z</dcterms:modified>
</cp:coreProperties>
</file>