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6"/>
  </p:notesMasterIdLst>
  <p:handoutMasterIdLst>
    <p:handoutMasterId r:id="rId7"/>
  </p:handoutMasterIdLst>
  <p:sldIdLst>
    <p:sldId id="467" r:id="rId2"/>
    <p:sldId id="501" r:id="rId3"/>
    <p:sldId id="502" r:id="rId4"/>
    <p:sldId id="506" r:id="rId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CF4F2"/>
    <a:srgbClr val="EBFFDC"/>
    <a:srgbClr val="FAF8BE"/>
    <a:srgbClr val="E8FFC8"/>
    <a:srgbClr val="FAF7C8"/>
    <a:srgbClr val="FAF8C8"/>
    <a:srgbClr val="F5FFC2"/>
    <a:srgbClr val="EBFFD2"/>
    <a:srgbClr val="FAF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9510" autoAdjust="0"/>
    <p:restoredTop sz="99433" autoAdjust="0"/>
  </p:normalViewPr>
  <p:slideViewPr>
    <p:cSldViewPr>
      <p:cViewPr varScale="1">
        <p:scale>
          <a:sx n="74" d="100"/>
          <a:sy n="74" d="100"/>
        </p:scale>
        <p:origin x="6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70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6512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956" tIns="48977" rIns="97956" bIns="4897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112" y="4862142"/>
            <a:ext cx="5681078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36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9748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3714750" cy="54578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Create a Web form that looks like this sample:</a:t>
            </a:r>
          </a:p>
          <a:p>
            <a:pPr marL="363538" indent="-363538">
              <a:buFontTx/>
              <a:buAutoNum type="arabicPeriod"/>
              <a:defRPr/>
            </a:pPr>
            <a:endParaRPr lang="bg-BG" sz="28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37892" name="Picture 5" descr="sample-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5772" y="1219200"/>
            <a:ext cx="3776228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8382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Create the following using tables and forms: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693" y1="2792" x2="97461" y2="97731"/>
                        <a14:foregroundMark x1="92102" y1="94241" x2="1551" y2="94939"/>
                        <a14:foregroundMark x1="19041" y1="93019" x2="23272" y2="75044"/>
                        <a14:foregroundMark x1="9168" y1="2269" x2="98166" y2="14660"/>
                        <a14:foregroundMark x1="96333" y1="3490" x2="96333" y2="3490"/>
                        <a14:foregroundMark x1="97179" y1="3665" x2="88152" y2="1571"/>
                        <a14:foregroundMark x1="67137" y1="3665" x2="92525" y2="8901"/>
                        <a14:foregroundMark x1="4090" y1="2443" x2="9591" y2="24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03400" y="1812280"/>
            <a:ext cx="5892800" cy="476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84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638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Construct the following Grid component: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Try to make a HTML page, that looks just like the example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Not </a:t>
            </a:r>
            <a:r>
              <a:rPr lang="en-US" sz="2600" dirty="0" smtClean="0"/>
              <a:t>required to style for the homework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 descr="C:\Telerik Academy\Web Design\1. Web Design with HTML 5 and CSS 3\Lectures\3. HTML 5 Tables, Forms and Frames\Homework\gr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1285875"/>
            <a:ext cx="8382000" cy="3743325"/>
          </a:xfrm>
          <a:prstGeom prst="roundRect">
            <a:avLst>
              <a:gd name="adj" fmla="val 20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97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447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 smtClean="0"/>
              <a:t>*Create the following HTML Page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Hint: Use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Fieldsets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dirty="0" smtClean="0"/>
              <a:t>and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146" name="Picture 2" descr="C:\Telerik Academy\Web Design\1. Web Design with HTML 5 and CSS 3\Lectures\3. HTML 5 Tables, Forms and Frames\Homework\Lapto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553200" cy="4765963"/>
          </a:xfrm>
          <a:prstGeom prst="roundRect">
            <a:avLst>
              <a:gd name="adj" fmla="val 235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89228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5093</TotalTime>
  <Words>77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Cambria</vt:lpstr>
      <vt:lpstr>Consolas</vt:lpstr>
      <vt:lpstr>Corbel</vt:lpstr>
      <vt:lpstr>Wingdings 2</vt:lpstr>
      <vt:lpstr>Telerik Academy</vt:lpstr>
      <vt:lpstr>Homework (2)</vt:lpstr>
      <vt:lpstr>Homework (4)</vt:lpstr>
      <vt:lpstr>Homework (5)</vt:lpstr>
      <vt:lpstr>Homework (7)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Boyko Gatev</cp:lastModifiedBy>
  <cp:revision>994</cp:revision>
  <dcterms:created xsi:type="dcterms:W3CDTF">2007-12-08T16:03:35Z</dcterms:created>
  <dcterms:modified xsi:type="dcterms:W3CDTF">2014-01-09T07:52:50Z</dcterms:modified>
</cp:coreProperties>
</file>