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07" r:id="rId2"/>
    <p:sldId id="30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2F193-59BD-4974-87DD-0C8549725634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ED47B-C900-478D-98D3-073FCF916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3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94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BAE1C6CB-BBA5-4760-A6CC-01D00E9C5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6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948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@itgeorge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87400"/>
            <a:ext cx="8610600" cy="5867400"/>
          </a:xfrm>
        </p:spPr>
        <p:txBody>
          <a:bodyPr/>
          <a:lstStyle/>
          <a:p>
            <a:pPr marL="447675" indent="-447675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"code jewels*" service. The service should enable </a:t>
            </a:r>
            <a:r>
              <a:rPr lang="en-US" sz="2800" dirty="0" err="1" smtClean="0"/>
              <a:t>POSTing</a:t>
            </a:r>
            <a:r>
              <a:rPr lang="en-US" sz="2800" dirty="0" smtClean="0"/>
              <a:t> a code jewel, </a:t>
            </a:r>
            <a:r>
              <a:rPr lang="en-US" sz="2800" dirty="0" err="1" smtClean="0"/>
              <a:t>GETing</a:t>
            </a:r>
            <a:r>
              <a:rPr lang="en-US" sz="2800" dirty="0" smtClean="0"/>
              <a:t> all code jewels and searching for code jewels by source code and by category (and retrieving them). The service should also enable voting for and against a code jewel (+ and -). Code jewels with very low scores should be deleted from the database.</a:t>
            </a:r>
            <a:br>
              <a:rPr lang="en-US" sz="2800" dirty="0" smtClean="0"/>
            </a:br>
            <a:r>
              <a:rPr lang="en-US" sz="2800" dirty="0" smtClean="0"/>
              <a:t>A code jewel has a category (e.g. "C#", "JavaScript", ...), an author's mail (e.g. </a:t>
            </a:r>
            <a:r>
              <a:rPr lang="en-US" sz="2800" dirty="0" smtClean="0">
                <a:hlinkClick r:id="rId2"/>
              </a:rPr>
              <a:t>me@itgeorge.net</a:t>
            </a:r>
            <a:r>
              <a:rPr lang="en-US" sz="2800" dirty="0" smtClean="0"/>
              <a:t>), a rating and source code.</a:t>
            </a:r>
            <a:br>
              <a:rPr lang="en-US" sz="2800" dirty="0" smtClean="0"/>
            </a:br>
            <a:r>
              <a:rPr lang="en-US" sz="2800" dirty="0" smtClean="0"/>
              <a:t>Deploy the service to AppHarbor. Implement deactivating the </a:t>
            </a:r>
            <a:r>
              <a:rPr lang="en-US" sz="2800" dirty="0" err="1" smtClean="0"/>
              <a:t>POSTing</a:t>
            </a:r>
            <a:r>
              <a:rPr lang="en-US" sz="2800" dirty="0" smtClean="0"/>
              <a:t> of code jewels through the AppHarbor interface.</a:t>
            </a:r>
            <a:br>
              <a:rPr lang="en-US" sz="2800" dirty="0" smtClean="0"/>
            </a:br>
            <a:r>
              <a:rPr lang="en-US" sz="1400" dirty="0" smtClean="0"/>
              <a:t>*A code jewel is any relatively short, but useful piece of code (e.g. checking a bit's value, recursively deleting files, etc.)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39908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lnSpc>
                <a:spcPct val="100000"/>
              </a:lnSpc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2"/>
              <a:tabLst/>
            </a:pPr>
            <a:r>
              <a:rPr lang="en-US" sz="2800" dirty="0"/>
              <a:t>Develop a service hook, which maintains a list of e-mails, to which it sends an e-mail with the </a:t>
            </a:r>
            <a:r>
              <a:rPr lang="en-US" sz="2800" dirty="0" smtClean="0"/>
              <a:t>hooked app's </a:t>
            </a:r>
            <a:r>
              <a:rPr lang="en-US" sz="2800" dirty="0"/>
              <a:t>name as a subject and the commit </a:t>
            </a:r>
            <a:r>
              <a:rPr lang="en-US" sz="2800" dirty="0" smtClean="0"/>
              <a:t>message as a body.</a:t>
            </a:r>
            <a:br>
              <a:rPr lang="en-US" sz="2800" dirty="0" smtClean="0"/>
            </a:br>
            <a:r>
              <a:rPr lang="en-US" sz="2800" dirty="0" smtClean="0"/>
              <a:t>The list of e-mails should be stored in a database, to which only the administrator has access.</a:t>
            </a:r>
            <a:br>
              <a:rPr lang="en-US" sz="2800" dirty="0" smtClean="0"/>
            </a:br>
            <a:r>
              <a:rPr lang="en-US" sz="2800" dirty="0" smtClean="0"/>
              <a:t>Upload the service to AppHarbor and hook the Code Jewels application to it.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01567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1753</TotalTime>
  <Words>101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Cambria</vt:lpstr>
      <vt:lpstr>Consolas</vt:lpstr>
      <vt:lpstr>Corbel</vt:lpstr>
      <vt:lpstr>Wingdings 2</vt:lpstr>
      <vt:lpstr>Telerik Academy theme</vt:lpstr>
      <vt:lpstr>Exercises</vt:lpstr>
      <vt:lpstr>Exercises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Doncho Minkov</dc:creator>
  <cp:lastModifiedBy>Boiko Gatev</cp:lastModifiedBy>
  <cp:revision>138</cp:revision>
  <dcterms:created xsi:type="dcterms:W3CDTF">2014-09-04T14:03:28Z</dcterms:created>
  <dcterms:modified xsi:type="dcterms:W3CDTF">2014-09-19T09:27:12Z</dcterms:modified>
</cp:coreProperties>
</file>