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384" r:id="rId2"/>
    <p:sldId id="385" r:id="rId3"/>
    <p:sldId id="386" r:id="rId4"/>
    <p:sldId id="387" r:id="rId5"/>
    <p:sldId id="388" r:id="rId6"/>
    <p:sldId id="389" r:id="rId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110" d="100"/>
          <a:sy n="110" d="100"/>
        </p:scale>
        <p:origin x="15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4/17/2014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4/17/2014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606</Words>
  <Application>Microsoft Office PowerPoint</Application>
  <PresentationFormat>On-screen Show (4:3)</PresentationFormat>
  <Paragraphs>53</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Cambria</vt:lpstr>
      <vt:lpstr>Consolas</vt:lpstr>
      <vt:lpstr>Corbel</vt:lpstr>
      <vt:lpstr>Wingdings</vt:lpstr>
      <vt:lpstr>Wingdings 2</vt:lpstr>
      <vt:lpstr>Telerik Academy</vt:lpstr>
      <vt:lpstr>Exercises</vt:lpstr>
      <vt:lpstr>Exercises (2)</vt:lpstr>
      <vt:lpstr>Exercises (3)</vt:lpstr>
      <vt:lpstr>Exercises (4)</vt:lpstr>
      <vt:lpstr>Exercises (5)</vt:lpstr>
      <vt:lpstr>Exercises (6)</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bgatev@abv.bg</cp:lastModifiedBy>
  <cp:revision>315</cp:revision>
  <dcterms:created xsi:type="dcterms:W3CDTF">2007-12-08T16:03:35Z</dcterms:created>
  <dcterms:modified xsi:type="dcterms:W3CDTF">2014-04-17T16:56:33Z</dcterms:modified>
  <cp:category>software engineering</cp:category>
</cp:coreProperties>
</file>