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handoutMasterIdLst>
    <p:handoutMasterId r:id="rId5"/>
  </p:handoutMasterIdLst>
  <p:sldIdLst>
    <p:sldId id="358" r:id="rId2"/>
    <p:sldId id="359" r:id="rId3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468" autoAdjust="0"/>
  </p:normalViewPr>
  <p:slideViewPr>
    <p:cSldViewPr>
      <p:cViewPr varScale="1">
        <p:scale>
          <a:sx n="110" d="100"/>
          <a:sy n="110" d="100"/>
        </p:scale>
        <p:origin x="151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4/17/2014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4/17/2014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585CA9-7717-4233-AF8C-C17AC4743FE5}" type="slidenum">
              <a:rPr lang="en-US"/>
              <a:pPr/>
              <a:t>1</a:t>
            </a:fld>
            <a:r>
              <a:rPr lang="en-US" dirty="0"/>
              <a:t>##</a:t>
            </a:r>
          </a:p>
        </p:txBody>
      </p:sp>
      <p:sp>
        <p:nvSpPr>
          <p:cNvPr id="510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62408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690127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7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  <p:sp>
        <p:nvSpPr>
          <p:cNvPr id="50995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40360"/>
            <a:ext cx="8686800" cy="5638800"/>
          </a:xfrm>
        </p:spPr>
        <p:txBody>
          <a:bodyPr/>
          <a:lstStyle/>
          <a:p>
            <a:pPr marL="361950" indent="-361950">
              <a:lnSpc>
                <a:spcPct val="95000"/>
              </a:lnSpc>
              <a:buFontTx/>
              <a:buAutoNum type="arabicPeriod"/>
              <a:tabLst/>
            </a:pPr>
            <a:r>
              <a:rPr lang="en-US" sz="2800" dirty="0"/>
              <a:t>Write a program to convert decimal numbers to their binary representation.</a:t>
            </a:r>
          </a:p>
          <a:p>
            <a:pPr marL="361950" indent="-361950">
              <a:lnSpc>
                <a:spcPct val="95000"/>
              </a:lnSpc>
              <a:buFontTx/>
              <a:buAutoNum type="arabicPeriod"/>
              <a:tabLst/>
            </a:pPr>
            <a:r>
              <a:rPr lang="en-US" sz="2800" dirty="0"/>
              <a:t>Write a program to convert binary numbers to their decimal representation.</a:t>
            </a:r>
          </a:p>
          <a:p>
            <a:pPr marL="361950" indent="-361950">
              <a:lnSpc>
                <a:spcPct val="95000"/>
              </a:lnSpc>
              <a:buFontTx/>
              <a:buAutoNum type="arabicPeriod"/>
              <a:tabLst/>
            </a:pPr>
            <a:r>
              <a:rPr lang="en-US" sz="2800" dirty="0"/>
              <a:t>Write a program to convert decimal numbers to their hexadecimal representation.</a:t>
            </a:r>
          </a:p>
          <a:p>
            <a:pPr marL="361950" indent="-361950">
              <a:lnSpc>
                <a:spcPct val="95000"/>
              </a:lnSpc>
              <a:buFontTx/>
              <a:buAutoNum type="arabicPeriod"/>
              <a:tabLst/>
            </a:pPr>
            <a:r>
              <a:rPr lang="en-US" sz="2800" dirty="0"/>
              <a:t>Write a program to convert hexadecimal numbers to their decimal representation</a:t>
            </a:r>
            <a:r>
              <a:rPr lang="en-US" sz="2800" dirty="0" smtClean="0"/>
              <a:t>.</a:t>
            </a:r>
          </a:p>
          <a:p>
            <a:pPr marL="361950" indent="-361950">
              <a:lnSpc>
                <a:spcPct val="95000"/>
              </a:lnSpc>
              <a:buFont typeface="+mj-lt"/>
              <a:buAutoNum type="arabicPeriod" startAt="5"/>
              <a:tabLst/>
            </a:pPr>
            <a:r>
              <a:rPr lang="en-US" sz="2800" dirty="0" smtClean="0"/>
              <a:t>Write a program to convert hexadecimal numbers to binary numbers (directly).</a:t>
            </a:r>
          </a:p>
          <a:p>
            <a:pPr marL="361950" indent="-361950">
              <a:lnSpc>
                <a:spcPct val="95000"/>
              </a:lnSpc>
              <a:buFontTx/>
              <a:buAutoNum type="arabicPeriod" startAt="5"/>
              <a:tabLst/>
            </a:pPr>
            <a:r>
              <a:rPr lang="en-US" sz="2800" dirty="0" smtClean="0"/>
              <a:t>Write a program to convert binary numbers to hexadecimal numbers (directly).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2287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361950" indent="-361950">
              <a:lnSpc>
                <a:spcPct val="100000"/>
              </a:lnSpc>
              <a:buFont typeface="+mj-lt"/>
              <a:buAutoNum type="arabicPeriod" startAt="7"/>
              <a:tabLst/>
            </a:pPr>
            <a:r>
              <a:rPr lang="en-US" sz="2800" dirty="0" smtClean="0"/>
              <a:t>Write a program to convert from any numeral system of given base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sz="2800" dirty="0" smtClean="0"/>
              <a:t> to any other numeral system of base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sz="2800" dirty="0" smtClean="0"/>
              <a:t> (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2 </a:t>
            </a:r>
            <a:r>
              <a:rPr lang="en-US" sz="2800" dirty="0" smtClean="0"/>
              <a:t>≤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sz="2800" dirty="0" smtClean="0"/>
              <a:t> ≤ 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16</a:t>
            </a:r>
            <a:r>
              <a:rPr lang="en-US" sz="2800" dirty="0" smtClean="0"/>
              <a:t>).</a:t>
            </a:r>
          </a:p>
          <a:p>
            <a:pPr marL="361950" indent="-361950">
              <a:lnSpc>
                <a:spcPct val="100000"/>
              </a:lnSpc>
              <a:buFont typeface="+mj-lt"/>
              <a:buAutoNum type="arabicPeriod" startAt="7"/>
              <a:tabLst/>
            </a:pPr>
            <a:r>
              <a:rPr lang="en-US" sz="2800" dirty="0" smtClean="0"/>
              <a:t>Write a program that shows the binary representation of given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16</a:t>
            </a:r>
            <a:r>
              <a:rPr lang="en-US" sz="2800" dirty="0" smtClean="0"/>
              <a:t>-bit signed integer number (the C# type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short</a:t>
            </a:r>
            <a:r>
              <a:rPr lang="en-US" sz="2800" dirty="0" smtClean="0"/>
              <a:t>).</a:t>
            </a:r>
          </a:p>
          <a:p>
            <a:pPr marL="361950" indent="-361950">
              <a:lnSpc>
                <a:spcPct val="100000"/>
              </a:lnSpc>
              <a:buFont typeface="+mj-lt"/>
              <a:buAutoNum type="arabicPeriod" startAt="7"/>
              <a:tabLst/>
            </a:pPr>
            <a:r>
              <a:rPr lang="en-US" sz="2800" dirty="0" smtClean="0"/>
              <a:t>* Write a program that shows the internal binary representation of given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32</a:t>
            </a:r>
            <a:r>
              <a:rPr lang="en-US" sz="2800" dirty="0" smtClean="0"/>
              <a:t>-bit signed floating-point number in IEEE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754</a:t>
            </a:r>
            <a:r>
              <a:rPr lang="en-US" sz="2800" dirty="0" smtClean="0"/>
              <a:t> format (the C# type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2800" dirty="0" smtClean="0"/>
              <a:t>). Example: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-27,25</a:t>
            </a:r>
            <a:r>
              <a:rPr lang="en-US" sz="2800" dirty="0" smtClean="0"/>
              <a:t> </a:t>
            </a:r>
            <a:r>
              <a:rPr lang="en-US" sz="2800" dirty="0" smtClean="0">
                <a:sym typeface="Wingdings" pitchFamily="2" charset="2"/>
              </a:rPr>
              <a:t></a:t>
            </a:r>
            <a:r>
              <a:rPr lang="en-US" sz="2800" dirty="0" smtClean="0"/>
              <a:t> sign =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/>
              <a:t>, exponent =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10000011</a:t>
            </a:r>
            <a:r>
              <a:rPr lang="en-US" sz="2800" dirty="0" smtClean="0"/>
              <a:t>, mantissa =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10110100000000000000000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91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1241</TotalTime>
  <Words>204</Words>
  <Application>Microsoft Office PowerPoint</Application>
  <PresentationFormat>On-screen Show (4:3)</PresentationFormat>
  <Paragraphs>15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Calibri</vt:lpstr>
      <vt:lpstr>Cambria</vt:lpstr>
      <vt:lpstr>Consolas</vt:lpstr>
      <vt:lpstr>Corbel</vt:lpstr>
      <vt:lpstr>Wingdings</vt:lpstr>
      <vt:lpstr>Wingdings 2</vt:lpstr>
      <vt:lpstr>Telerik Academy</vt:lpstr>
      <vt:lpstr>Exercises</vt:lpstr>
      <vt:lpstr>Exercises (2)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Numeral Systems</dc:title>
  <dc:subject>Telerik Software Academy</dc:subject>
  <dc:creator>Svetlin Nakov</dc:creator>
  <cp:keywords>numeral systems, C#, course, C# course, programming, telerik software academy, free courses for developers</cp:keywords>
  <cp:lastModifiedBy>bgatev@abv.bg</cp:lastModifiedBy>
  <cp:revision>313</cp:revision>
  <dcterms:created xsi:type="dcterms:W3CDTF">2007-12-08T16:03:35Z</dcterms:created>
  <dcterms:modified xsi:type="dcterms:W3CDTF">2014-04-17T16:56:40Z</dcterms:modified>
  <cp:category>software engineering</cp:category>
</cp:coreProperties>
</file>