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402" r:id="rId2"/>
    <p:sldId id="403" r:id="rId3"/>
    <p:sldId id="404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1FC04-E9EC-40A5-B8BE-0B2097002E58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69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7FBBA-0630-4164-90B5-CD16AE8DA0F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822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CE03-30C8-4C40-A695-505E2EF5AEB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86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8116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hunting-yard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verse_Polish_no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buFontTx/>
              <a:buAutoNum type="arabicPeriod"/>
            </a:pPr>
            <a:r>
              <a:rPr lang="en-US" sz="2800" dirty="0"/>
              <a:t>Write a program that reads a year from the console and checks whether it is a leap</a:t>
            </a:r>
            <a:r>
              <a:rPr lang="en-US" sz="2800" dirty="0" smtClean="0"/>
              <a:t>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1950" indent="-361950">
              <a:buFontTx/>
              <a:buAutoNum type="arabicPeriod"/>
            </a:pPr>
            <a:r>
              <a:rPr lang="en-US" sz="2800" dirty="0"/>
              <a:t>Write a program that generates and prints to the console 10 random values in the range [100, 200].</a:t>
            </a:r>
          </a:p>
          <a:p>
            <a:pPr marL="361950" indent="-361950">
              <a:buFontTx/>
              <a:buAutoNum type="arabicPeriod"/>
            </a:pPr>
            <a:r>
              <a:rPr lang="en-US" sz="2800" dirty="0"/>
              <a:t>Write a program that </a:t>
            </a:r>
            <a:r>
              <a:rPr lang="en-US" sz="2800" dirty="0" smtClean="0"/>
              <a:t>prints </a:t>
            </a:r>
            <a:r>
              <a:rPr lang="en-US" sz="2800" dirty="0"/>
              <a:t>to the console which day of the week is today</a:t>
            </a:r>
            <a:r>
              <a:rPr lang="en-US" sz="2800" dirty="0" smtClean="0"/>
              <a:t>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System.DateTime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1950" indent="-361950">
              <a:buFontTx/>
              <a:buAutoNum type="arabicPeriod" startAt="4"/>
            </a:pPr>
            <a:r>
              <a:rPr lang="en-US" sz="2800" dirty="0"/>
              <a:t>Write methods that calculate the surface of a triangle by given:</a:t>
            </a:r>
          </a:p>
          <a:p>
            <a:pPr marL="712788" lvl="1" indent="-350838">
              <a:spcBef>
                <a:spcPct val="20000"/>
              </a:spcBef>
            </a:pPr>
            <a:r>
              <a:rPr lang="en-US" sz="2800" dirty="0"/>
              <a:t>Side and an altitude to it; Three sides; Two sides and an angle between </a:t>
            </a:r>
            <a:r>
              <a:rPr lang="en-US" sz="2800" dirty="0" smtClean="0"/>
              <a:t>them.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System.Math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01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 startAt="5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method that </a:t>
            </a:r>
            <a:r>
              <a:rPr lang="en-US" sz="2800" dirty="0"/>
              <a:t>calculates the number of workdays </a:t>
            </a:r>
            <a:r>
              <a:rPr lang="en-US" sz="2800" dirty="0" smtClean="0"/>
              <a:t>between today and given date</a:t>
            </a:r>
            <a:r>
              <a:rPr lang="en-US" sz="2800" dirty="0"/>
              <a:t>, passed as parameter. Consider that </a:t>
            </a:r>
            <a:r>
              <a:rPr lang="en-US" sz="2800" dirty="0" smtClean="0"/>
              <a:t>workdays are all </a:t>
            </a:r>
            <a:r>
              <a:rPr lang="en-US" sz="2800" dirty="0"/>
              <a:t>days </a:t>
            </a:r>
            <a:r>
              <a:rPr lang="en-US" sz="2800" dirty="0" smtClean="0"/>
              <a:t>from </a:t>
            </a:r>
            <a:r>
              <a:rPr lang="en-US" sz="2800" dirty="0"/>
              <a:t>Monday to Friday except a fixed </a:t>
            </a:r>
            <a:r>
              <a:rPr lang="en-US" sz="2800" dirty="0" smtClean="0"/>
              <a:t>list of </a:t>
            </a:r>
            <a:r>
              <a:rPr lang="en-US" sz="2800" dirty="0"/>
              <a:t>public </a:t>
            </a:r>
            <a:r>
              <a:rPr lang="en-US" sz="2800" dirty="0" smtClean="0"/>
              <a:t>holidays specified preliminary as array.</a:t>
            </a:r>
            <a:endParaRPr lang="en-US" sz="2800" dirty="0"/>
          </a:p>
          <a:p>
            <a:pPr marL="361950" indent="-361950">
              <a:buFontTx/>
              <a:buAutoNum type="arabicPeriod" startAt="5"/>
              <a:tabLst/>
            </a:pPr>
            <a:r>
              <a:rPr lang="en-US" sz="2800" dirty="0" smtClean="0"/>
              <a:t>You are given a sequence of positive </a:t>
            </a:r>
            <a:r>
              <a:rPr lang="en-US" sz="2800" dirty="0"/>
              <a:t>integer values </a:t>
            </a:r>
            <a:r>
              <a:rPr lang="en-US" sz="2800" dirty="0" smtClean="0"/>
              <a:t>written </a:t>
            </a:r>
            <a:r>
              <a:rPr lang="en-US" sz="2800" dirty="0"/>
              <a:t>into a string, separated by spaces. Write a function that reads these values from </a:t>
            </a:r>
            <a:r>
              <a:rPr lang="en-US" sz="2800" dirty="0" smtClean="0"/>
              <a:t>given string </a:t>
            </a:r>
            <a:r>
              <a:rPr lang="en-US" sz="2800" dirty="0"/>
              <a:t>and calculates their sum. Example:</a:t>
            </a:r>
          </a:p>
          <a:p>
            <a:pPr marL="361950" lvl="1" indent="-361950">
              <a:buFontTx/>
              <a:buNone/>
            </a:pPr>
            <a:r>
              <a:rPr lang="en-US" sz="2600" dirty="0"/>
              <a:t>	</a:t>
            </a:r>
            <a:r>
              <a:rPr lang="en-US" sz="2600" dirty="0" smtClean="0"/>
              <a:t>	string </a:t>
            </a:r>
            <a:r>
              <a:rPr lang="en-US" sz="2600" dirty="0"/>
              <a:t>= 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43 68 9 23 318</a:t>
            </a:r>
            <a:r>
              <a:rPr lang="en-US" sz="2600" dirty="0"/>
              <a:t>"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/>
              <a:t>result =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461</a:t>
            </a:r>
          </a:p>
        </p:txBody>
      </p:sp>
    </p:spTree>
    <p:extLst>
      <p:ext uri="{BB962C8B-B14F-4D97-AF65-F5344CB8AC3E}">
        <p14:creationId xmlns:p14="http://schemas.microsoft.com/office/powerpoint/2010/main" val="2869439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30792"/>
            <a:ext cx="8686800" cy="5638800"/>
          </a:xfrm>
        </p:spPr>
        <p:txBody>
          <a:bodyPr/>
          <a:lstStyle/>
          <a:p>
            <a:pPr marL="361950" indent="-361950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calculates the value of given arithmetical expression. The expression can contain the following elements only:</a:t>
            </a:r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/>
              <a:t>Real numbers, e.g.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18.33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3.14159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12.6</a:t>
            </a:r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/>
              <a:t>Arithmetic operators: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dirty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600" dirty="0" smtClean="0"/>
              <a:t> (standard priorities)</a:t>
            </a:r>
            <a:endParaRPr lang="en-US" sz="2600" dirty="0"/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/>
              <a:t>Mathematical functions: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ln(x)</a:t>
            </a:r>
            <a:r>
              <a:rPr lang="en-US" sz="2600" noProof="1"/>
              <a:t>,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sqrt(x)</a:t>
            </a:r>
            <a:r>
              <a:rPr lang="en-US" sz="2600" noProof="1"/>
              <a:t>,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pow(x,y)</a:t>
            </a:r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 smtClean="0"/>
              <a:t>Brackets (for </a:t>
            </a:r>
            <a:r>
              <a:rPr lang="en-US" sz="2600" dirty="0"/>
              <a:t>changing the </a:t>
            </a:r>
            <a:r>
              <a:rPr lang="en-US" sz="2600" dirty="0" smtClean="0"/>
              <a:t>default priorities)</a:t>
            </a:r>
            <a:endParaRPr lang="en-US" sz="2600" dirty="0"/>
          </a:p>
          <a:p>
            <a:pPr marL="361950" indent="-361950" defTabSz="982663">
              <a:lnSpc>
                <a:spcPts val="3000"/>
              </a:lnSpc>
              <a:spcAft>
                <a:spcPts val="300"/>
              </a:spcAft>
              <a:buFontTx/>
              <a:buNone/>
              <a:tabLst/>
            </a:pPr>
            <a:r>
              <a:rPr lang="en-US" sz="2800" dirty="0"/>
              <a:t>	Examples:</a:t>
            </a:r>
          </a:p>
          <a:p>
            <a:pPr marL="542925" lvl="1" indent="-542925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buFontTx/>
              <a:buNone/>
            </a:pP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	(3+5.3)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2.7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ln(22)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pow(2.2,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-1.7)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100" noProof="1" smtClean="0"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~</a:t>
            </a:r>
            <a:r>
              <a:rPr lang="en-US" sz="2100" noProof="1" smtClean="0"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10.6</a:t>
            </a:r>
          </a:p>
          <a:p>
            <a:pPr marL="542925" lvl="1" indent="-542925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buFontTx/>
              <a:buNone/>
            </a:pP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	pow(2,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3.14)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(3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(3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sqrt(2)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3.2)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1.5*0.3)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100" noProof="1" smtClean="0"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~ 21.22</a:t>
            </a:r>
          </a:p>
          <a:p>
            <a:pPr marL="361950" indent="-361950" defTabSz="982663">
              <a:lnSpc>
                <a:spcPts val="3000"/>
              </a:lnSpc>
              <a:spcAft>
                <a:spcPts val="300"/>
              </a:spcAft>
              <a:buFontTx/>
              <a:buNone/>
              <a:tabLst/>
            </a:pPr>
            <a:r>
              <a:rPr lang="en-US" sz="2800" dirty="0"/>
              <a:t>	Hint: Use </a:t>
            </a:r>
            <a:r>
              <a:rPr lang="en-US" sz="2800" dirty="0" smtClean="0"/>
              <a:t>the classical </a:t>
            </a:r>
            <a:r>
              <a:rPr lang="en-US" sz="2800" dirty="0" smtClean="0">
                <a:hlinkClick r:id="rId3"/>
              </a:rPr>
              <a:t>"shunting yard" algorithm</a:t>
            </a:r>
            <a:r>
              <a:rPr lang="en-US" sz="2800" dirty="0" smtClean="0"/>
              <a:t> and </a:t>
            </a:r>
            <a:r>
              <a:rPr lang="en-US" sz="2800" dirty="0" smtClean="0">
                <a:hlinkClick r:id="rId4"/>
              </a:rPr>
              <a:t>"reverse Polish notation"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8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331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Classes and Objects</dc:title>
  <dc:subject>Telerik Software Academy</dc:subject>
  <dc:creator>Svetlin Nakov</dc:creator>
  <cp:keywords>classes, objects, OOP, C#, C# course, programming, course, telerik software academy, free courses for developers</cp:keywords>
  <cp:lastModifiedBy>bgatev@abv.bg</cp:lastModifiedBy>
  <cp:revision>311</cp:revision>
  <dcterms:created xsi:type="dcterms:W3CDTF">2007-12-08T16:03:35Z</dcterms:created>
  <dcterms:modified xsi:type="dcterms:W3CDTF">2014-04-17T16:56:49Z</dcterms:modified>
  <cp:category>software engineering</cp:category>
</cp:coreProperties>
</file>