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366" r:id="rId2"/>
    <p:sldId id="367" r:id="rId3"/>
    <p:sldId id="368" r:id="rId4"/>
    <p:sldId id="369" r:id="rId5"/>
    <p:sldId id="370" r:id="rId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110" d="100"/>
          <a:sy n="110" d="100"/>
        </p:scale>
        <p:origin x="151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4/17/2014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4/17/2014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7C538F-25B8-4BFE-B391-9161B97B27EE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2921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E4384B-2791-4229-9601-4DD0B9F5C431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80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6364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5A45ED-D714-45AA-9FA6-C08EDC79536B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43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E7C481-A804-49EF-925D-55DD798A4939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3534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0A696-DD1A-4485-A06F-2FC94587A6CE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44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program that reads a text file and prints </a:t>
            </a:r>
            <a:r>
              <a:rPr lang="en-US" sz="2800" dirty="0" smtClean="0"/>
              <a:t>on the console its </a:t>
            </a:r>
            <a:r>
              <a:rPr lang="en-US" sz="2800" dirty="0"/>
              <a:t>odd </a:t>
            </a:r>
            <a:r>
              <a:rPr lang="en-US" sz="2800" dirty="0" smtClean="0"/>
              <a:t>lines.</a:t>
            </a:r>
            <a:endParaRPr lang="en-US" sz="2800" dirty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program that concatenates </a:t>
            </a:r>
            <a:r>
              <a:rPr lang="en-US" sz="2800" dirty="0" smtClean="0"/>
              <a:t>two text </a:t>
            </a:r>
            <a:r>
              <a:rPr lang="en-US" sz="2800" dirty="0"/>
              <a:t>files </a:t>
            </a:r>
            <a:r>
              <a:rPr lang="en-US" sz="2800" dirty="0" smtClean="0"/>
              <a:t>into </a:t>
            </a:r>
            <a:r>
              <a:rPr lang="en-US" sz="2800" dirty="0"/>
              <a:t>another </a:t>
            </a:r>
            <a:r>
              <a:rPr lang="en-US" sz="2800" dirty="0" smtClean="0"/>
              <a:t>text file</a:t>
            </a:r>
            <a:r>
              <a:rPr lang="en-US" sz="2800" dirty="0"/>
              <a:t>.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program that reads a text file and inserts line numbers in front of each </a:t>
            </a:r>
            <a:r>
              <a:rPr lang="en-US" sz="2800" dirty="0" smtClean="0"/>
              <a:t>of its lines. The </a:t>
            </a:r>
            <a:r>
              <a:rPr lang="en-US" sz="2800" dirty="0"/>
              <a:t>result should be </a:t>
            </a:r>
            <a:r>
              <a:rPr lang="en-US" sz="2800" dirty="0" smtClean="0"/>
              <a:t>written to another </a:t>
            </a:r>
            <a:r>
              <a:rPr lang="en-US" sz="2800" dirty="0"/>
              <a:t>text file.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program that compares two </a:t>
            </a:r>
            <a:r>
              <a:rPr lang="en-US" sz="2800" dirty="0" smtClean="0"/>
              <a:t>text files line </a:t>
            </a:r>
            <a:r>
              <a:rPr lang="en-US" sz="2800" dirty="0"/>
              <a:t>by line and prints the number </a:t>
            </a:r>
            <a:r>
              <a:rPr lang="en-US" sz="2800" dirty="0" smtClean="0"/>
              <a:t>of lines </a:t>
            </a:r>
            <a:r>
              <a:rPr lang="en-US" sz="2800" dirty="0"/>
              <a:t>that are </a:t>
            </a:r>
            <a:r>
              <a:rPr lang="en-US" sz="2800" dirty="0" smtClean="0"/>
              <a:t>the same and the number of lines that are different. Assume the files have equal number of lines.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890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45552" y="5568800"/>
            <a:ext cx="746088" cy="934496"/>
          </a:xfrm>
          <a:prstGeom prst="rect">
            <a:avLst/>
          </a:prstGeom>
          <a:solidFill>
            <a:schemeClr val="accent5">
              <a:lumMod val="40000"/>
              <a:lumOff val="60000"/>
              <a:alpha val="1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 startAt="5"/>
            </a:pPr>
            <a:r>
              <a:rPr lang="en-US" sz="2800" dirty="0"/>
              <a:t>Write a program that reads a text file containing a square matrix of numbers and finds in the matrix an area of size 2 x 2 with a maximal sum of </a:t>
            </a:r>
            <a:r>
              <a:rPr lang="en-US" sz="2800" dirty="0" smtClean="0"/>
              <a:t>its elements</a:t>
            </a:r>
            <a:r>
              <a:rPr lang="en-US" sz="2800" dirty="0"/>
              <a:t>. The first line in the input file contains the size of matrix N. </a:t>
            </a:r>
            <a:r>
              <a:rPr lang="en-US" sz="2800" dirty="0" smtClean="0"/>
              <a:t>Each of the </a:t>
            </a:r>
            <a:r>
              <a:rPr lang="en-US" sz="2800" dirty="0"/>
              <a:t>next N lines contain N numbers separated by space. The output should be </a:t>
            </a:r>
            <a:r>
              <a:rPr lang="en-US" sz="2800" dirty="0" smtClean="0"/>
              <a:t>a single number in </a:t>
            </a:r>
            <a:r>
              <a:rPr lang="en-US" sz="2800" dirty="0"/>
              <a:t>a separate text </a:t>
            </a:r>
            <a:r>
              <a:rPr lang="en-US" sz="2800" dirty="0" smtClean="0"/>
              <a:t>file. </a:t>
            </a:r>
            <a:r>
              <a:rPr lang="en-US" sz="2800" dirty="0"/>
              <a:t>Example:</a:t>
            </a:r>
          </a:p>
          <a:p>
            <a:pPr marL="1287463" lvl="1" indent="-571500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4</a:t>
            </a:r>
          </a:p>
          <a:p>
            <a:pPr marL="1287463" lvl="1" indent="-5715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2 3 3 4</a:t>
            </a:r>
          </a:p>
          <a:p>
            <a:pPr marL="1287463" lvl="1" indent="-5715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0 2 3 4			17</a:t>
            </a:r>
          </a:p>
          <a:p>
            <a:pPr marL="1287463" lvl="1" indent="-5715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3 7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1 2</a:t>
            </a:r>
          </a:p>
          <a:p>
            <a:pPr marL="1287463" lvl="1" indent="-5715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4 3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3 2</a:t>
            </a:r>
          </a:p>
        </p:txBody>
      </p:sp>
      <p:sp>
        <p:nvSpPr>
          <p:cNvPr id="799748" name="Line 4"/>
          <p:cNvSpPr>
            <a:spLocks noChangeShapeType="1"/>
          </p:cNvSpPr>
          <p:nvPr/>
        </p:nvSpPr>
        <p:spPr bwMode="auto">
          <a:xfrm>
            <a:off x="2905648" y="5334000"/>
            <a:ext cx="1439862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06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  <a:endParaRPr lang="bg-BG" dirty="0"/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943600"/>
          </a:xfrm>
        </p:spPr>
        <p:txBody>
          <a:bodyPr/>
          <a:lstStyle/>
          <a:p>
            <a:pPr marL="442913" indent="-442913">
              <a:lnSpc>
                <a:spcPct val="95000"/>
              </a:lnSpc>
              <a:buFontTx/>
              <a:buAutoNum type="arabicPeriod" startAt="6"/>
            </a:pPr>
            <a:r>
              <a:rPr lang="en-US" sz="2800" dirty="0"/>
              <a:t>Write a program that reads a text file containing a list of strings, sorts them and saves them to another text file. Example:</a:t>
            </a:r>
          </a:p>
          <a:p>
            <a:pPr marL="1287463" lvl="1" indent="-571500">
              <a:lnSpc>
                <a:spcPct val="95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600" noProof="1"/>
              <a:t>Ivan		</a:t>
            </a:r>
            <a:r>
              <a:rPr lang="en-US" sz="2600" dirty="0"/>
              <a:t>	</a:t>
            </a:r>
            <a:r>
              <a:rPr lang="en-US" sz="2600" noProof="1"/>
              <a:t>George</a:t>
            </a:r>
          </a:p>
          <a:p>
            <a:pPr marL="1287463" lvl="1" indent="-571500">
              <a:lnSpc>
                <a:spcPct val="95000"/>
              </a:lnSpc>
              <a:buFontTx/>
              <a:buNone/>
            </a:pPr>
            <a:r>
              <a:rPr lang="en-US" sz="2600" dirty="0"/>
              <a:t>	</a:t>
            </a:r>
            <a:r>
              <a:rPr lang="en-US" sz="2600" noProof="1"/>
              <a:t>Peter	</a:t>
            </a:r>
            <a:r>
              <a:rPr lang="en-US" sz="2600" dirty="0"/>
              <a:t>	</a:t>
            </a:r>
            <a:r>
              <a:rPr lang="en-US" sz="2600" noProof="1"/>
              <a:t>	</a:t>
            </a:r>
            <a:r>
              <a:rPr lang="en-US" sz="2600" noProof="1">
                <a:sym typeface="Wingdings" pitchFamily="2" charset="2"/>
              </a:rPr>
              <a:t>Ivan</a:t>
            </a:r>
            <a:endParaRPr lang="en-US" sz="2600" noProof="1"/>
          </a:p>
          <a:p>
            <a:pPr marL="1287463" lvl="1" indent="-571500">
              <a:lnSpc>
                <a:spcPct val="95000"/>
              </a:lnSpc>
              <a:buFontTx/>
              <a:buNone/>
            </a:pPr>
            <a:r>
              <a:rPr lang="en-US" sz="2600" dirty="0"/>
              <a:t>	</a:t>
            </a:r>
            <a:r>
              <a:rPr lang="en-US" sz="2600" noProof="1"/>
              <a:t>Maria</a:t>
            </a:r>
            <a:r>
              <a:rPr lang="en-US" sz="2600" dirty="0"/>
              <a:t>	</a:t>
            </a:r>
            <a:r>
              <a:rPr lang="en-US" sz="2600" noProof="1"/>
              <a:t>	</a:t>
            </a:r>
            <a:r>
              <a:rPr lang="en-US" sz="2600" dirty="0"/>
              <a:t>	</a:t>
            </a:r>
            <a:r>
              <a:rPr lang="en-US" sz="2600" noProof="1"/>
              <a:t>Maria</a:t>
            </a:r>
          </a:p>
          <a:p>
            <a:pPr marL="1287463" lvl="1" indent="-571500">
              <a:lnSpc>
                <a:spcPct val="95000"/>
              </a:lnSpc>
              <a:buFontTx/>
              <a:buNone/>
            </a:pPr>
            <a:r>
              <a:rPr lang="en-US" sz="2600" dirty="0"/>
              <a:t>	</a:t>
            </a:r>
            <a:r>
              <a:rPr lang="en-US" sz="2600" noProof="1"/>
              <a:t>George	</a:t>
            </a:r>
            <a:r>
              <a:rPr lang="en-US" sz="2600" dirty="0"/>
              <a:t>		</a:t>
            </a:r>
            <a:r>
              <a:rPr lang="en-US" sz="2600" noProof="1"/>
              <a:t>Peter</a:t>
            </a:r>
            <a:endParaRPr lang="en-US" sz="2600" dirty="0"/>
          </a:p>
          <a:p>
            <a:pPr marL="442913" indent="-442913">
              <a:lnSpc>
                <a:spcPct val="95000"/>
              </a:lnSpc>
              <a:buFontTx/>
              <a:buAutoNum type="arabicPeriod" startAt="6"/>
            </a:pPr>
            <a:r>
              <a:rPr lang="en-US" sz="2800" dirty="0"/>
              <a:t>Write a program that replaces all occurrences of the substring "start" with the substring "finish" in a text file. </a:t>
            </a:r>
            <a:r>
              <a:rPr lang="en-US" sz="2800" dirty="0" smtClean="0"/>
              <a:t>Ensure it will work with </a:t>
            </a:r>
            <a:r>
              <a:rPr lang="en-US" sz="2800" dirty="0"/>
              <a:t>large files (e.g. 100 MB).</a:t>
            </a:r>
          </a:p>
          <a:p>
            <a:pPr marL="442913" indent="-442913">
              <a:lnSpc>
                <a:spcPct val="95000"/>
              </a:lnSpc>
              <a:buFontTx/>
              <a:buAutoNum type="arabicPeriod" startAt="6"/>
            </a:pPr>
            <a:r>
              <a:rPr lang="en-US" sz="2800" dirty="0"/>
              <a:t>Modify the solution of the previous </a:t>
            </a:r>
            <a:r>
              <a:rPr lang="en-US" sz="2800" dirty="0" smtClean="0"/>
              <a:t>problem to </a:t>
            </a:r>
            <a:r>
              <a:rPr lang="en-US" sz="2800" dirty="0"/>
              <a:t>replace only whole </a:t>
            </a:r>
            <a:r>
              <a:rPr lang="en-US" sz="2800" dirty="0" smtClean="0"/>
              <a:t>words (not substrings).</a:t>
            </a:r>
            <a:endParaRPr lang="en-US" sz="2800" dirty="0"/>
          </a:p>
        </p:txBody>
      </p:sp>
      <p:sp>
        <p:nvSpPr>
          <p:cNvPr id="746500" name="Line 4"/>
          <p:cNvSpPr>
            <a:spLocks noChangeShapeType="1"/>
          </p:cNvSpPr>
          <p:nvPr/>
        </p:nvSpPr>
        <p:spPr bwMode="auto">
          <a:xfrm>
            <a:off x="3048000" y="3352800"/>
            <a:ext cx="1296988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82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9"/>
            </a:pPr>
            <a:r>
              <a:rPr lang="en-US" sz="2800" dirty="0"/>
              <a:t>Write a program that deletes from given text file all odd lines. The result should be </a:t>
            </a:r>
            <a:r>
              <a:rPr lang="en-US" sz="2800" dirty="0" smtClean="0"/>
              <a:t>in </a:t>
            </a:r>
            <a:r>
              <a:rPr lang="en-US" sz="2800" dirty="0"/>
              <a:t>the same file</a:t>
            </a:r>
            <a:r>
              <a:rPr lang="en-US" sz="2800" dirty="0" smtClean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9"/>
            </a:pPr>
            <a:r>
              <a:rPr lang="en-US" sz="2800" dirty="0" smtClean="0"/>
              <a:t>Write a program that extracts from given XML file all the text without the tags. Example:</a:t>
            </a:r>
            <a:endParaRPr lang="en-US" sz="2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11"/>
            </a:pPr>
            <a:endParaRPr lang="en-US" sz="2800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11"/>
            </a:pPr>
            <a:endParaRPr lang="en-US" sz="2800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11"/>
            </a:pPr>
            <a:endParaRPr lang="en-US" sz="2800" dirty="0" smtClean="0"/>
          </a:p>
          <a:p>
            <a:pPr marL="514350" indent="-514350">
              <a:lnSpc>
                <a:spcPct val="100000"/>
              </a:lnSpc>
              <a:spcBef>
                <a:spcPts val="1800"/>
              </a:spcBef>
              <a:buFont typeface="+mj-lt"/>
              <a:buAutoNum type="arabicPeriod" startAt="11"/>
            </a:pPr>
            <a:r>
              <a:rPr lang="en-US" sz="2800" dirty="0" smtClean="0"/>
              <a:t>Write </a:t>
            </a:r>
            <a:r>
              <a:rPr lang="en-US" sz="2800" dirty="0"/>
              <a:t>a program that deletes from a text file all words that start with the prefix "test". Words contain only the symbols 0...9, a...z, A…Z, _.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3200400"/>
            <a:ext cx="77724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</a:pP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&lt;?xml version="1.0"&gt;&lt;student&gt;&lt;name&gt;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Pesho</a:t>
            </a: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&lt;/name&gt;</a:t>
            </a: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&lt;age&gt;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&lt;/age&gt;&lt;interests count="3"&gt;&lt;interest&gt;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Games</a:t>
            </a: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&lt;/instrest&gt;&lt;interest&gt;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C#</a:t>
            </a: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&lt;/instrest&gt;&lt;interest&gt;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Java</a:t>
            </a: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&lt;/instrest&gt;&lt;/interests&gt;&lt;/student&gt;</a:t>
            </a:r>
            <a:endParaRPr lang="en-US" sz="1800" b="1" i="1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7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bg-BG" dirty="0"/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1325" indent="-441325">
              <a:lnSpc>
                <a:spcPct val="100000"/>
              </a:lnSpc>
              <a:buFont typeface="+mj-lt"/>
              <a:buAutoNum type="arabicPeriod" startAt="12"/>
            </a:pPr>
            <a:r>
              <a:rPr lang="en-US" sz="2800" dirty="0"/>
              <a:t>Write a program that removes from a text file all words </a:t>
            </a:r>
            <a:r>
              <a:rPr lang="en-US" sz="2800" dirty="0" smtClean="0"/>
              <a:t>listed in given </a:t>
            </a:r>
            <a:r>
              <a:rPr lang="en-US" sz="2800" dirty="0"/>
              <a:t>another text file. Handle all possible exceptions in your methods.</a:t>
            </a:r>
          </a:p>
          <a:p>
            <a:pPr marL="442913" indent="-442913">
              <a:lnSpc>
                <a:spcPct val="100000"/>
              </a:lnSpc>
              <a:buFontTx/>
              <a:buAutoNum type="arabicPeriod" startAt="12"/>
            </a:pPr>
            <a:r>
              <a:rPr lang="en-US" sz="2800" dirty="0"/>
              <a:t>Write a program that reads a list of words from a file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words.txt</a:t>
            </a:r>
            <a:r>
              <a:rPr lang="en-US" sz="2800" dirty="0"/>
              <a:t> and finds how many times each of the words is contained in another file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test.txt</a:t>
            </a:r>
            <a:r>
              <a:rPr lang="en-US" sz="2800" dirty="0"/>
              <a:t>. The result should be written in the file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result.txt</a:t>
            </a:r>
            <a:r>
              <a:rPr lang="en-US" sz="2800" dirty="0"/>
              <a:t> and the words should be sorted by the number of their occurrences in descending order. Handle all possible exceptions in your methods.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045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1242</TotalTime>
  <Words>552</Words>
  <Application>Microsoft Office PowerPoint</Application>
  <PresentationFormat>On-screen Show (4:3)</PresentationFormat>
  <Paragraphs>51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Exercises</vt:lpstr>
      <vt:lpstr>Exercises (2)</vt:lpstr>
      <vt:lpstr>Exercises (3)</vt:lpstr>
      <vt:lpstr>Exercises (4)</vt:lpstr>
      <vt:lpstr>Exercises (5)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Files</dc:title>
  <dc:subject>Telerik Software Academy</dc:subject>
  <dc:creator>Svetlin Nakov</dc:creator>
  <cp:keywords>files, streams, text files, C#, course, C# course, programming, telerik software academy, free courses for developers</cp:keywords>
  <cp:lastModifiedBy>bgatev@abv.bg</cp:lastModifiedBy>
  <cp:revision>312</cp:revision>
  <dcterms:created xsi:type="dcterms:W3CDTF">2007-12-08T16:03:35Z</dcterms:created>
  <dcterms:modified xsi:type="dcterms:W3CDTF">2014-04-17T16:57:03Z</dcterms:modified>
  <cp:category>software engineering</cp:category>
</cp:coreProperties>
</file>