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1247</TotalTime>
  <Words>1232</Words>
  <Application>Microsoft Office PowerPoint</Application>
  <PresentationFormat>On-screen Show (4:3)</PresentationFormat>
  <Paragraphs>124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bgatev@abv.bg</cp:lastModifiedBy>
  <cp:revision>312</cp:revision>
  <dcterms:created xsi:type="dcterms:W3CDTF">2007-12-08T16:03:35Z</dcterms:created>
  <dcterms:modified xsi:type="dcterms:W3CDTF">2014-04-17T16:57:14Z</dcterms:modified>
  <cp:category>software engineering</cp:category>
</cp:coreProperties>
</file>