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322" r:id="rId2"/>
    <p:sldId id="323" r:id="rId3"/>
    <p:sldId id="324" r:id="rId4"/>
    <p:sldId id="32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0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7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working with DOM</a:t>
            </a:r>
            <a:r>
              <a:rPr lang="en-US" sz="2600" dirty="0" smtClean="0"/>
              <a:t>. The module should have the following functionality</a:t>
            </a:r>
          </a:p>
          <a:p>
            <a:pPr lvl="1"/>
            <a:r>
              <a:rPr lang="en-US" sz="2600" dirty="0" smtClean="0"/>
              <a:t>Add DOM element to parent element given by selector</a:t>
            </a:r>
          </a:p>
          <a:p>
            <a:pPr lvl="1"/>
            <a:r>
              <a:rPr lang="en-US" sz="2600" dirty="0" smtClean="0"/>
              <a:t>Remove element from the DOM  by given selector</a:t>
            </a:r>
          </a:p>
          <a:p>
            <a:pPr lvl="1"/>
            <a:r>
              <a:rPr lang="en-US" sz="2600" dirty="0" smtClean="0"/>
              <a:t>Attach event to given selector by given event type and event hander</a:t>
            </a:r>
          </a:p>
          <a:p>
            <a:pPr lvl="1"/>
            <a:r>
              <a:rPr lang="en-US" sz="2600" dirty="0" smtClean="0"/>
              <a:t>Add elements to buffer, which appends them to the DOM when their count for some selector becomes 100</a:t>
            </a:r>
          </a:p>
          <a:p>
            <a:pPr lvl="2"/>
            <a:r>
              <a:rPr lang="en-US" sz="2400" dirty="0" smtClean="0"/>
              <a:t>The buffer contains elements for each selector it gets</a:t>
            </a:r>
          </a:p>
          <a:p>
            <a:pPr lvl="1"/>
            <a:r>
              <a:rPr lang="en-US" sz="2600" dirty="0" smtClean="0"/>
              <a:t>Get elements by CSS selector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module should reveal only the methods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96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69376"/>
            <a:ext cx="8686800" cy="1195755"/>
          </a:xfrm>
        </p:spPr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(cont. ) Create a module for working with DOM</a:t>
            </a:r>
            <a:r>
              <a:rPr lang="en-US" sz="2600" dirty="0" smtClean="0"/>
              <a:t>. The module should have the following functionality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460641"/>
            <a:ext cx="835269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domModule</a:t>
            </a:r>
            <a:r>
              <a:rPr lang="en-US" sz="1800" dirty="0" smtClean="0"/>
              <a:t> = …</a:t>
            </a:r>
          </a:p>
          <a:p>
            <a:r>
              <a:rPr lang="en-US" sz="1800" dirty="0" smtClean="0"/>
              <a:t>var div =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appends div to #wrapper</a:t>
            </a:r>
          </a:p>
          <a:p>
            <a:r>
              <a:rPr lang="en-US" sz="1800" dirty="0" err="1" smtClean="0"/>
              <a:t>domModule.appendChild</a:t>
            </a:r>
            <a:r>
              <a:rPr lang="en-US" sz="1800" dirty="0" smtClean="0"/>
              <a:t>(</a:t>
            </a:r>
            <a:r>
              <a:rPr lang="en-US" sz="1800" dirty="0" err="1" smtClean="0"/>
              <a:t>div,"#wrapper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removes </a:t>
            </a:r>
            <a:r>
              <a:rPr lang="en-US" sz="1800" dirty="0" err="1"/>
              <a:t>li:first-child</a:t>
            </a:r>
            <a:r>
              <a:rPr lang="en-US" sz="1800" dirty="0"/>
              <a:t> from </a:t>
            </a:r>
            <a:r>
              <a:rPr lang="en-US" sz="1800" dirty="0" err="1"/>
              <a:t>ul</a:t>
            </a:r>
            <a:endParaRPr lang="en-US" sz="1800" dirty="0"/>
          </a:p>
          <a:p>
            <a:r>
              <a:rPr lang="en-US" sz="1800" dirty="0" err="1" smtClean="0"/>
              <a:t>domModule.removeChild</a:t>
            </a:r>
            <a:r>
              <a:rPr lang="en-US" sz="1800" dirty="0" smtClean="0"/>
              <a:t>("</a:t>
            </a:r>
            <a:r>
              <a:rPr lang="en-US" sz="1800" dirty="0" err="1" smtClean="0"/>
              <a:t>ul</a:t>
            </a:r>
            <a:r>
              <a:rPr lang="en-US" sz="1800" dirty="0" smtClean="0"/>
              <a:t>","</a:t>
            </a:r>
            <a:r>
              <a:rPr lang="en-US" sz="1800" dirty="0" err="1" smtClean="0"/>
              <a:t>li:first-child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//add handler to each a element with class button</a:t>
            </a:r>
          </a:p>
          <a:p>
            <a:r>
              <a:rPr lang="en-US" sz="1800" dirty="0" err="1" smtClean="0"/>
              <a:t>domModule.addHandler</a:t>
            </a:r>
            <a:r>
              <a:rPr lang="en-US" sz="1800" dirty="0" smtClean="0"/>
              <a:t>("</a:t>
            </a:r>
            <a:r>
              <a:rPr lang="en-US" sz="1800" dirty="0" err="1" smtClean="0"/>
              <a:t>a.button</a:t>
            </a:r>
            <a:r>
              <a:rPr lang="en-US" sz="1800" dirty="0" smtClean="0"/>
              <a:t>", 'click',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function(){alert("Clicked")});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domModule.appendToBuffer("container", </a:t>
            </a:r>
            <a:r>
              <a:rPr lang="en-US" sz="1800" dirty="0" err="1" smtClean="0"/>
              <a:t>div.cloneNode</a:t>
            </a:r>
            <a:r>
              <a:rPr lang="en-US" sz="1800" dirty="0" smtClean="0"/>
              <a:t>(true));</a:t>
            </a:r>
          </a:p>
          <a:p>
            <a:r>
              <a:rPr lang="en-US" sz="1800" dirty="0" smtClean="0"/>
              <a:t>domModule.appendToBuffer("#main-</a:t>
            </a:r>
            <a:r>
              <a:rPr lang="en-US" sz="1800" dirty="0" err="1" smtClean="0"/>
              <a:t>nav</a:t>
            </a:r>
            <a:r>
              <a:rPr lang="en-US" sz="1800" dirty="0" smtClean="0"/>
              <a:t> </a:t>
            </a:r>
            <a:r>
              <a:rPr lang="en-US" sz="1800" dirty="0" err="1" smtClean="0"/>
              <a:t>ul</a:t>
            </a:r>
            <a:r>
              <a:rPr lang="en-US" sz="1800" dirty="0" smtClean="0"/>
              <a:t>", </a:t>
            </a:r>
            <a:r>
              <a:rPr lang="en-US" sz="1800" dirty="0" err="1" smtClean="0"/>
              <a:t>navItem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01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2"/>
            </a:pPr>
            <a:r>
              <a:rPr lang="en-US" sz="2800" dirty="0" smtClean="0"/>
              <a:t>Create a module that works with moving div nodes. </a:t>
            </a:r>
            <a:r>
              <a:rPr lang="en-US" sz="2600" dirty="0" smtClean="0"/>
              <a:t>Implement functionality for:</a:t>
            </a:r>
          </a:p>
          <a:p>
            <a:pPr lvl="1"/>
            <a:r>
              <a:rPr lang="en-US" sz="2400" dirty="0" smtClean="0"/>
              <a:t>Add new moving div element to the DOM</a:t>
            </a:r>
          </a:p>
          <a:p>
            <a:pPr lvl="2"/>
            <a:r>
              <a:rPr lang="en-US" sz="2200" dirty="0" smtClean="0"/>
              <a:t>The module should generate random background, font and border colors for the div element</a:t>
            </a:r>
          </a:p>
          <a:p>
            <a:pPr lvl="2"/>
            <a:r>
              <a:rPr lang="en-US" sz="2200" dirty="0" smtClean="0"/>
              <a:t>All the div elements are with the same width and height</a:t>
            </a:r>
          </a:p>
          <a:p>
            <a:pPr lvl="1"/>
            <a:r>
              <a:rPr lang="en-US" sz="2400" dirty="0" smtClean="0"/>
              <a:t>The movements of the div nodes can be either circular or rectangular</a:t>
            </a:r>
          </a:p>
          <a:p>
            <a:pPr lvl="1"/>
            <a:r>
              <a:rPr lang="en-US" sz="2400" dirty="0" smtClean="0"/>
              <a:t>The elements should be moving all the time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62708" y="5115917"/>
            <a:ext cx="835269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movingShapes</a:t>
            </a:r>
            <a:r>
              <a:rPr lang="en-US" sz="1800" dirty="0" smtClean="0"/>
              <a:t> </a:t>
            </a:r>
            <a:r>
              <a:rPr lang="en-US" sz="1800" dirty="0"/>
              <a:t>= …</a:t>
            </a:r>
          </a:p>
          <a:p>
            <a:r>
              <a:rPr lang="en-US" sz="1800" dirty="0"/>
              <a:t>//add element with rectangular 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</a:t>
            </a:r>
            <a:r>
              <a:rPr lang="en-US" sz="1800" dirty="0" err="1" smtClean="0"/>
              <a:t>rect</a:t>
            </a:r>
            <a:r>
              <a:rPr lang="en-US" sz="1800" dirty="0" smtClean="0"/>
              <a:t>"); </a:t>
            </a:r>
          </a:p>
          <a:p>
            <a:r>
              <a:rPr lang="en-US" sz="1800" dirty="0"/>
              <a:t>//add element with </a:t>
            </a:r>
            <a:r>
              <a:rPr lang="en-US" sz="1800" dirty="0" smtClean="0"/>
              <a:t>ellipse </a:t>
            </a:r>
            <a:r>
              <a:rPr lang="en-US" sz="1800" dirty="0"/>
              <a:t>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("ellipse");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77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1841"/>
            <a:ext cx="8686800" cy="5791200"/>
          </a:xfrm>
        </p:spPr>
        <p:txBody>
          <a:bodyPr/>
          <a:lstStyle/>
          <a:p>
            <a:pPr marL="404813" indent="-404813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module to work with the console object</a:t>
            </a:r>
            <a:r>
              <a:rPr lang="en-US" sz="24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Implement functionality for: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using a format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to the console should call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600" dirty="0" smtClean="0"/>
              <a:t> to each element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errors and warnings to the console with and without format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2708" y="4535625"/>
            <a:ext cx="83526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specialConsole</a:t>
            </a:r>
            <a:r>
              <a:rPr lang="en-US" sz="1800" dirty="0"/>
              <a:t> </a:t>
            </a:r>
            <a:r>
              <a:rPr lang="en-US" sz="1800" dirty="0" smtClean="0"/>
              <a:t>= …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/>
              <a:t>("Message: </a:t>
            </a:r>
            <a:r>
              <a:rPr lang="en-US" sz="1800" dirty="0" smtClean="0"/>
              <a:t>hello");</a:t>
            </a:r>
          </a:p>
          <a:p>
            <a:r>
              <a:rPr lang="en-US" sz="1800" dirty="0"/>
              <a:t>//logs to the console "Message: hello"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 smtClean="0"/>
              <a:t>("Message: {0}", "hello");</a:t>
            </a:r>
          </a:p>
          <a:p>
            <a:r>
              <a:rPr lang="en-US" sz="1800" dirty="0" smtClean="0"/>
              <a:t>//logs to the console "Message: hello"</a:t>
            </a:r>
            <a:endParaRPr lang="en-US" sz="1800" dirty="0"/>
          </a:p>
          <a:p>
            <a:r>
              <a:rPr lang="en-US" sz="1800" dirty="0" err="1"/>
              <a:t>specialConsole.writeError</a:t>
            </a:r>
            <a:r>
              <a:rPr lang="en-US" sz="1800" dirty="0"/>
              <a:t>("Error: {0}", "Something happened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 err="1" smtClean="0"/>
              <a:t>specialConsole.writeWarning</a:t>
            </a:r>
            <a:r>
              <a:rPr lang="en-US" sz="1800" dirty="0" smtClean="0"/>
              <a:t>("Warning: </a:t>
            </a:r>
            <a:r>
              <a:rPr lang="en-US" sz="1800" dirty="0"/>
              <a:t>{0}", </a:t>
            </a:r>
            <a:r>
              <a:rPr lang="en-US" sz="1800" dirty="0" smtClean="0"/>
              <a:t>"A warning");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7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4617</TotalTime>
  <Words>348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  <vt:lpstr>Homework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bgatev@abv.bg</cp:lastModifiedBy>
  <cp:revision>1189</cp:revision>
  <dcterms:created xsi:type="dcterms:W3CDTF">2013-04-04T07:35:06Z</dcterms:created>
  <dcterms:modified xsi:type="dcterms:W3CDTF">2014-06-29T08:07:33Z</dcterms:modified>
</cp:coreProperties>
</file>