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6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D278-5B71-4204-9D42-5DCCF3799C86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334E-E22D-4AA9-88DA-A0E22687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8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7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7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0</TotalTime>
  <Words>268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Doncho Minkov</dc:creator>
  <cp:lastModifiedBy>bgatev@abv.bg</cp:lastModifiedBy>
  <cp:revision>2</cp:revision>
  <dcterms:created xsi:type="dcterms:W3CDTF">2014-09-01T07:02:18Z</dcterms:created>
  <dcterms:modified xsi:type="dcterms:W3CDTF">2014-09-02T19:25:01Z</dcterms:modified>
</cp:coreProperties>
</file>