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1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3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7C8A6A1-52DE-4353-9A6A-34B3E215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6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7C8A6A1-52DE-4353-9A6A-34B3E215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61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62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750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la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Research how to create a MongoDB database in </a:t>
            </a:r>
            <a:r>
              <a:rPr lang="en-US" dirty="0" err="1" smtClean="0"/>
              <a:t>Mongolab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http://mongolab.com</a:t>
            </a:r>
            <a:r>
              <a:rPr lang="en-US" dirty="0" smtClean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chat database in </a:t>
            </a:r>
            <a:r>
              <a:rPr lang="en-US" dirty="0" err="1" smtClean="0"/>
              <a:t>MongoLab</a:t>
            </a:r>
            <a:endParaRPr lang="en-US" dirty="0" smtClean="0"/>
          </a:p>
          <a:p>
            <a:pPr marL="804863" lvl="1" indent="-457200"/>
            <a:r>
              <a:rPr lang="en-US" dirty="0" smtClean="0"/>
              <a:t>The database should keep messages</a:t>
            </a:r>
          </a:p>
          <a:p>
            <a:pPr marL="804863" lvl="1" indent="-457200"/>
            <a:r>
              <a:rPr lang="en-US" dirty="0" smtClean="0"/>
              <a:t>Each message has a text, date and an embedded field user</a:t>
            </a:r>
          </a:p>
          <a:p>
            <a:pPr marL="804863" lvl="1" indent="-457200"/>
            <a:r>
              <a:rPr lang="en-US" dirty="0" smtClean="0"/>
              <a:t>Users have username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Create a Chat client, using the Chat MongoDB database</a:t>
            </a:r>
          </a:p>
          <a:p>
            <a:pPr marL="862013" lvl="1" indent="-514350"/>
            <a:r>
              <a:rPr lang="en-US" dirty="0" smtClean="0"/>
              <a:t>When the client starts, it asks for username</a:t>
            </a:r>
          </a:p>
          <a:p>
            <a:pPr marL="1154113" lvl="2" indent="-514350"/>
            <a:r>
              <a:rPr lang="en-US" dirty="0" smtClean="0"/>
              <a:t>Without password</a:t>
            </a:r>
          </a:p>
          <a:p>
            <a:pPr marL="862013" lvl="1" indent="-514350"/>
            <a:r>
              <a:rPr lang="en-US" dirty="0" smtClean="0"/>
              <a:t>Logged-in users can see </a:t>
            </a:r>
          </a:p>
          <a:p>
            <a:pPr marL="1154113" lvl="2" indent="-514350"/>
            <a:r>
              <a:rPr lang="en-US" dirty="0" smtClean="0"/>
              <a:t>All posts, since they have logged in</a:t>
            </a:r>
          </a:p>
          <a:p>
            <a:pPr marL="1154113" lvl="2" indent="-514350"/>
            <a:r>
              <a:rPr lang="en-US" dirty="0" smtClean="0"/>
              <a:t>History of all posts</a:t>
            </a:r>
          </a:p>
          <a:p>
            <a:pPr marL="862013" lvl="1" indent="-514350"/>
            <a:r>
              <a:rPr lang="en-US" dirty="0" smtClean="0"/>
              <a:t>Logged-in users can post message</a:t>
            </a:r>
          </a:p>
          <a:p>
            <a:pPr marL="862013" lvl="1" indent="-514350"/>
            <a:r>
              <a:rPr lang="en-US" dirty="0" smtClean="0"/>
              <a:t>Create a simple WPF application for the client</a:t>
            </a:r>
          </a:p>
          <a:p>
            <a:pPr marL="862013" lvl="1" indent="-51435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962</TotalTime>
  <Words>93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Cambria</vt:lpstr>
      <vt:lpstr>Consolas</vt:lpstr>
      <vt:lpstr>Corbel</vt:lpstr>
      <vt:lpstr>Wingdings 2</vt:lpstr>
      <vt:lpstr>Telerik Academy theme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 and MongoDB</dc:title>
  <dc:creator>Doncho Minkov</dc:creator>
  <cp:lastModifiedBy>Boiko Gatev</cp:lastModifiedBy>
  <cp:revision>317</cp:revision>
  <dcterms:created xsi:type="dcterms:W3CDTF">2014-04-01T12:13:43Z</dcterms:created>
  <dcterms:modified xsi:type="dcterms:W3CDTF">2014-09-03T08:45:38Z</dcterms:modified>
</cp:coreProperties>
</file>