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441" r:id="rId2"/>
    <p:sldId id="442" r:id="rId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9ED000"/>
    <a:srgbClr val="F4FCD8"/>
    <a:srgbClr val="FFFFFF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 varScale="1">
        <p:scale>
          <a:sx n="73" d="100"/>
          <a:sy n="73" d="100"/>
        </p:scale>
        <p:origin x="13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9/4/2014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form_Resource_Ident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What does the XML language represents</a:t>
            </a:r>
            <a:r>
              <a:rPr lang="ru-RU" sz="2800" dirty="0" smtClean="0"/>
              <a:t>? </a:t>
            </a:r>
            <a:r>
              <a:rPr lang="en-US" sz="2800" dirty="0" smtClean="0"/>
              <a:t>What does it used for?</a:t>
            </a:r>
            <a:r>
              <a:rPr lang="ru-RU" sz="2800" dirty="0" smtClean="0"/>
              <a:t> </a:t>
            </a:r>
            <a:endParaRPr lang="en-US" sz="2800" dirty="0" smtClean="0"/>
          </a:p>
          <a:p>
            <a:pPr marL="446088" indent="-446088">
              <a:buSzPct val="90000"/>
              <a:buFont typeface="+mj-lt"/>
              <a:buAutoNum type="arabicPeriod"/>
              <a:tabLst/>
            </a:pPr>
            <a:r>
              <a:rPr lang="en-US" sz="2800" dirty="0" smtClean="0"/>
              <a:t>Create XML document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dirty="0" smtClean="0"/>
              <a:t>, which contains structured description of students. For each student you should enter information for his name, sex, birth date, phone, email, course, specialty, faculty number and a list of taken exams (exam name, tutor, score).</a:t>
            </a:r>
          </a:p>
          <a:p>
            <a:pPr marL="446088" indent="-446088">
              <a:buFont typeface="+mj-lt"/>
              <a:buAutoNum type="arabicPeriod"/>
              <a:tabLst/>
            </a:pPr>
            <a:r>
              <a:rPr lang="en-US" sz="2800" dirty="0" smtClean="0"/>
              <a:t>What does the namespaces represents in the XML documents? What are they used for?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74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dirty="0" smtClean="0"/>
              <a:t>Explore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http://en.wikipedia.org/wiki/ Uniform_Resource_Identifier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smtClean="0"/>
              <a:t>to learn more about URI, URN and URL definitions.</a:t>
            </a:r>
            <a:endParaRPr lang="en-US" sz="2800" noProof="1" smtClean="0"/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Add default namespace for the students 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urn:students</a:t>
            </a:r>
            <a:r>
              <a:rPr lang="en-US" sz="2800" noProof="1" smtClean="0">
                <a:latin typeface="Courier New" pitchFamily="49" charset="0"/>
              </a:rPr>
              <a:t>"</a:t>
            </a:r>
            <a:r>
              <a:rPr lang="en-US" sz="2800" noProof="1" smtClean="0"/>
              <a:t>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Create XSD Schema for the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students.xml</a:t>
            </a:r>
            <a:r>
              <a:rPr lang="en-US" sz="2800" noProof="1" smtClean="0"/>
              <a:t> document. Add new elements in the schema: information for enrollment (date and exam score) and teacher's endorsements.</a:t>
            </a:r>
          </a:p>
          <a:p>
            <a:pPr marL="449263" indent="-449263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800" noProof="1" smtClean="0"/>
              <a:t>Write a XSL stylesheet to visualize the students as HTML. Test it in your favourite browser.</a:t>
            </a:r>
            <a:endParaRPr lang="en-US" sz="2800" noProof="1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2FDA3-937C-4279-9112-3D21772C77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8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</TotalTime>
  <Words>160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Cambria</vt:lpstr>
      <vt:lpstr>Consolas</vt:lpstr>
      <vt:lpstr>Corbel</vt:lpstr>
      <vt:lpstr>Courier New</vt:lpstr>
      <vt:lpstr>Wingdings 2</vt:lpstr>
      <vt:lpstr>Telerik Academy</vt:lpstr>
      <vt:lpstr>Exercises</vt:lpstr>
      <vt:lpstr>Exercises (2)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 Basics</dc:title>
  <dc:subject>Telerik Software Academy</dc:subject>
  <dc:creator>Telerik Academy</dc:creator>
  <cp:keywords>XML</cp:keywords>
  <cp:lastModifiedBy>Boiko Gatev</cp:lastModifiedBy>
  <cp:revision>404</cp:revision>
  <dcterms:created xsi:type="dcterms:W3CDTF">2007-12-08T16:03:35Z</dcterms:created>
  <dcterms:modified xsi:type="dcterms:W3CDTF">2014-09-04T06:51:54Z</dcterms:modified>
  <cp:category>software engineering</cp:category>
</cp:coreProperties>
</file>