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9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C6B3EFC-D9F5-40BE-8437-2E35387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C6B3EFC-D9F5-40BE-8437-2E35387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1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6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04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academy.telerik.com/feed/qa.r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Using JSON.NET and the Telerik Academy Forums RSS feed implement the following:</a:t>
            </a:r>
          </a:p>
          <a:p>
            <a:pPr marL="523875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The RSS feed is at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forums.academy.telerik.com/feed/qa.rss</a:t>
            </a:r>
            <a:r>
              <a:rPr lang="en-US" sz="2000" dirty="0" smtClean="0"/>
              <a:t> </a:t>
            </a:r>
          </a:p>
          <a:p>
            <a:pPr marL="523875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Download the content of the feed programmatically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You can use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WebClient.DownloadFile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23875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Parse </a:t>
            </a:r>
            <a:r>
              <a:rPr lang="en-US" sz="2800" dirty="0" smtClean="0"/>
              <a:t>the XML from the feed to JSON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Using LINQ-to-JSON select all the question titles and print them to the console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Parse the JSON string to POCO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Using the parsed objects create a HTML page that lists all questions from the RSS their categories and a link to the question's page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164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1447</TotalTime>
  <Words>85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JSON in .NEt</dc:title>
  <dc:creator>Doncho Minkov</dc:creator>
  <cp:lastModifiedBy>Boiko Gatev</cp:lastModifiedBy>
  <cp:revision>149</cp:revision>
  <dcterms:created xsi:type="dcterms:W3CDTF">2014-08-20T13:48:08Z</dcterms:created>
  <dcterms:modified xsi:type="dcterms:W3CDTF">2014-09-04T06:54:36Z</dcterms:modified>
</cp:coreProperties>
</file>