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88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/>
            </a:pPr>
            <a:r>
              <a:rPr lang="en-US" sz="2800" dirty="0" smtClean="0"/>
              <a:t>Create the Snake game using the Revealing module pattern. Design the game such that it has at least three modules.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6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62200"/>
            <a:ext cx="5593090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3087</TotalTime>
  <Words>23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bgatev@abv.bg</cp:lastModifiedBy>
  <cp:revision>451</cp:revision>
  <dcterms:created xsi:type="dcterms:W3CDTF">2007-12-08T16:03:35Z</dcterms:created>
  <dcterms:modified xsi:type="dcterms:W3CDTF">2014-07-05T06:42:35Z</dcterms:modified>
  <cp:category>software engineering</cp:category>
</cp:coreProperties>
</file>