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77" r:id="rId2"/>
    <p:sldId id="27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4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C0973E2-4495-4A0C-9D15-0751746B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8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C0973E2-4495-4A0C-9D15-0751746B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4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7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1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2104"/>
            <a:ext cx="8686800" cy="5791200"/>
          </a:xfrm>
        </p:spPr>
        <p:txBody>
          <a:bodyPr/>
          <a:lstStyle/>
          <a:p>
            <a:pPr marL="346075" indent="-346075">
              <a:buFont typeface="+mj-lt"/>
              <a:buAutoNum type="arabicPeriod"/>
              <a:tabLst>
                <a:tab pos="282575" algn="l"/>
                <a:tab pos="284163" algn="l"/>
              </a:tabLst>
            </a:pPr>
            <a:r>
              <a:rPr lang="en-US" sz="2800" dirty="0" smtClean="0"/>
              <a:t>Implement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800" dirty="0" smtClean="0"/>
              <a:t> control (like a dropdown list)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 smtClean="0"/>
              <a:t>The ComboBox holds a set of items (an array)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/>
              <a:t>Initially </a:t>
            </a:r>
            <a:r>
              <a:rPr lang="en-US" sz="2600" dirty="0" smtClean="0"/>
              <a:t>only a single item</a:t>
            </a:r>
            <a:r>
              <a:rPr lang="en-US" sz="2600" dirty="0"/>
              <a:t>, the selected item, is visible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ComboBox is collapsed</a:t>
            </a:r>
            <a:r>
              <a:rPr lang="en-US" sz="2600" dirty="0"/>
              <a:t>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/>
              <a:t>When the selected item is clicked, all other items are shown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ComboBox is expanded</a:t>
            </a:r>
            <a:r>
              <a:rPr lang="en-US" sz="2600" dirty="0"/>
              <a:t>)</a:t>
            </a:r>
          </a:p>
          <a:p>
            <a:pPr marL="914400" lvl="2" indent="-274638">
              <a:tabLst>
                <a:tab pos="282575" algn="l"/>
                <a:tab pos="284163" algn="l"/>
              </a:tabLst>
            </a:pPr>
            <a:r>
              <a:rPr lang="en-US" sz="2400" dirty="0" smtClean="0"/>
              <a:t>If an item is clicked, it becomes the selected item and the ComboBox collapses</a:t>
            </a:r>
          </a:p>
          <a:p>
            <a:pPr marL="622300" lvl="1" indent="-274638">
              <a:tabLst>
                <a:tab pos="282575" algn="l"/>
                <a:tab pos="284163" algn="l"/>
              </a:tabLst>
            </a:pPr>
            <a:r>
              <a:rPr lang="en-US" sz="2600" dirty="0" smtClean="0"/>
              <a:t>Each of the items in a ComboBox can contain any valid HTML code</a:t>
            </a:r>
          </a:p>
          <a:p>
            <a:pPr marL="1096963" lvl="2" indent="-457200">
              <a:tabLst>
                <a:tab pos="282575" algn="l"/>
                <a:tab pos="284163" algn="l"/>
              </a:tabLst>
            </a:pPr>
            <a:endParaRPr lang="en-US" sz="2400" dirty="0" smtClean="0"/>
          </a:p>
          <a:p>
            <a:pPr marL="695326" lvl="1" indent="-347663">
              <a:buFont typeface="+mj-lt"/>
              <a:buAutoNum type="arabicPeriod" startAt="2"/>
              <a:tabLst>
                <a:tab pos="282575" algn="l"/>
                <a:tab pos="284163" algn="l"/>
              </a:tabLst>
            </a:pPr>
            <a:endParaRPr lang="en-US" sz="2600" dirty="0" smtClean="0"/>
          </a:p>
          <a:p>
            <a:pPr marL="987426" lvl="2" indent="-347663">
              <a:tabLst>
                <a:tab pos="282575" algn="l"/>
                <a:tab pos="284163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97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4025"/>
            <a:ext cx="8686800" cy="2626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tabLst>
                <a:tab pos="282575" algn="l"/>
                <a:tab pos="284163" algn="l"/>
              </a:tabLst>
            </a:pPr>
            <a:r>
              <a:rPr lang="en-US" sz="2800" dirty="0" smtClean="0"/>
              <a:t>(cont.) Implement a ComboBox control (like a dropdown list)</a:t>
            </a:r>
          </a:p>
          <a:p>
            <a:pPr marL="695326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RequireJS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handlebars.js</a:t>
            </a:r>
          </a:p>
          <a:p>
            <a:pPr marL="1060450" lvl="2" indent="-457200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/>
              <a:t>jQuery is not </a:t>
            </a:r>
            <a:r>
              <a:rPr lang="en-US" sz="2600" dirty="0" smtClean="0"/>
              <a:t>obligatory (use it if you will)</a:t>
            </a:r>
            <a:endParaRPr lang="en-US" sz="2600" dirty="0"/>
          </a:p>
          <a:p>
            <a:pPr marL="695326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The ComboBox should have the following usage: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0" y="3666744"/>
            <a:ext cx="8247888" cy="2908489"/>
          </a:xfrm>
        </p:spPr>
        <p:txBody>
          <a:bodyPr/>
          <a:lstStyle/>
          <a:p>
            <a:r>
              <a:rPr lang="en-US" sz="1400" dirty="0"/>
              <a:t>var people = </a:t>
            </a:r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id: 1, name</a:t>
            </a:r>
            <a:r>
              <a:rPr lang="en-US" sz="1400" dirty="0"/>
              <a:t>: "Doncho Minkov</a:t>
            </a:r>
            <a:r>
              <a:rPr lang="en-US" sz="1400" dirty="0" smtClean="0"/>
              <a:t>", age</a:t>
            </a:r>
            <a:r>
              <a:rPr lang="en-US" sz="1400" dirty="0"/>
              <a:t>: </a:t>
            </a:r>
            <a:r>
              <a:rPr lang="en-US" sz="1400" dirty="0" smtClean="0"/>
              <a:t>18, </a:t>
            </a:r>
            <a:r>
              <a:rPr lang="en-US" sz="1400" dirty="0" err="1" smtClean="0"/>
              <a:t>avatarUrl</a:t>
            </a:r>
            <a:r>
              <a:rPr lang="en-US" sz="1400" dirty="0"/>
              <a:t>: "images/minkov.jpg</a:t>
            </a:r>
            <a:r>
              <a:rPr lang="en-US" sz="1400" dirty="0" smtClean="0"/>
              <a:t>" },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id: 2, name</a:t>
            </a:r>
            <a:r>
              <a:rPr lang="en-US" sz="1400" dirty="0"/>
              <a:t>: </a:t>
            </a:r>
            <a:r>
              <a:rPr lang="en-US" sz="1400" dirty="0" smtClean="0"/>
              <a:t>"</a:t>
            </a:r>
            <a:r>
              <a:rPr lang="en-US" sz="1400" dirty="0"/>
              <a:t>Georgi Georgiev</a:t>
            </a:r>
            <a:r>
              <a:rPr lang="en-US" sz="1400" dirty="0" smtClean="0"/>
              <a:t>", age</a:t>
            </a:r>
            <a:r>
              <a:rPr lang="en-US" sz="1400" dirty="0"/>
              <a:t>: 19</a:t>
            </a:r>
            <a:r>
              <a:rPr lang="en-US" sz="1400" dirty="0" smtClean="0"/>
              <a:t>, </a:t>
            </a:r>
            <a:r>
              <a:rPr lang="en-US" sz="1400" dirty="0" err="1" smtClean="0"/>
              <a:t>avatarUrl</a:t>
            </a:r>
            <a:r>
              <a:rPr lang="en-US" sz="1400" dirty="0"/>
              <a:t>: "images/joreto.jpg</a:t>
            </a:r>
            <a:r>
              <a:rPr lang="en-US" sz="1400" dirty="0" smtClean="0"/>
              <a:t>" }];</a:t>
            </a:r>
          </a:p>
          <a:p>
            <a:pPr>
              <a:spcBef>
                <a:spcPts val="900"/>
              </a:spcBef>
            </a:pPr>
            <a:r>
              <a:rPr lang="en-US" sz="1400" dirty="0" smtClean="0"/>
              <a:t>var </a:t>
            </a:r>
            <a:r>
              <a:rPr lang="en-US" sz="1400" dirty="0" err="1" smtClean="0"/>
              <a:t>comboBox</a:t>
            </a:r>
            <a:r>
              <a:rPr lang="en-US" sz="1400" dirty="0" smtClean="0"/>
              <a:t> = </a:t>
            </a:r>
            <a:r>
              <a:rPr lang="en-US" sz="1400" dirty="0" err="1" smtClean="0"/>
              <a:t>controls.ComboBox</a:t>
            </a:r>
            <a:r>
              <a:rPr lang="en-US" sz="1400" dirty="0" smtClean="0"/>
              <a:t>(people);</a:t>
            </a:r>
          </a:p>
          <a:p>
            <a:r>
              <a:rPr lang="en-US" sz="1400" dirty="0" smtClean="0"/>
              <a:t>var template = $("#person-template").html();</a:t>
            </a:r>
          </a:p>
          <a:p>
            <a:r>
              <a:rPr lang="en-US" sz="1400" dirty="0" smtClean="0"/>
              <a:t>var </a:t>
            </a:r>
            <a:r>
              <a:rPr lang="en-US" sz="1400" dirty="0" err="1" smtClean="0"/>
              <a:t>comboBoxHtml</a:t>
            </a:r>
            <a:r>
              <a:rPr lang="en-US" sz="1400" dirty="0" smtClean="0"/>
              <a:t> = </a:t>
            </a:r>
            <a:r>
              <a:rPr lang="en-US" sz="1400" dirty="0" err="1" smtClean="0"/>
              <a:t>comboBox.render</a:t>
            </a:r>
            <a:r>
              <a:rPr lang="en-US" sz="1400" dirty="0" smtClean="0"/>
              <a:t>(template);</a:t>
            </a:r>
          </a:p>
          <a:p>
            <a:r>
              <a:rPr lang="en-US" sz="1400" dirty="0" err="1" smtClean="0"/>
              <a:t>container.innerHTML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comboBoxHtml</a:t>
            </a:r>
            <a:r>
              <a:rPr lang="en-US" sz="1400" dirty="0" smtClean="0"/>
              <a:t>;</a:t>
            </a:r>
            <a:endParaRPr lang="en-US" sz="1400" dirty="0"/>
          </a:p>
          <a:p>
            <a:pPr>
              <a:spcBef>
                <a:spcPts val="900"/>
              </a:spcBef>
            </a:pPr>
            <a:r>
              <a:rPr lang="en-US" sz="1400" dirty="0" smtClean="0"/>
              <a:t>//sample template</a:t>
            </a:r>
          </a:p>
          <a:p>
            <a:r>
              <a:rPr lang="en-US" sz="1400" dirty="0"/>
              <a:t>&lt;div class="person-item" id="person-item-{{id}}"&gt;</a:t>
            </a:r>
          </a:p>
          <a:p>
            <a:r>
              <a:rPr lang="en-US" sz="1400" dirty="0" smtClean="0"/>
              <a:t>  &lt;</a:t>
            </a:r>
            <a:r>
              <a:rPr lang="en-US" sz="1400" dirty="0"/>
              <a:t>strong class="person-name"&gt;{{name}}&lt;/strong&gt;&lt;p class="person-age"&gt;{{age}}&lt;/</a:t>
            </a:r>
            <a:r>
              <a:rPr lang="en-US" sz="1400" dirty="0" smtClean="0"/>
              <a:t>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&lt;img </a:t>
            </a:r>
            <a:r>
              <a:rPr lang="en-US" sz="1400" dirty="0"/>
              <a:t>src="{{</a:t>
            </a:r>
            <a:r>
              <a:rPr lang="en-US" sz="1400" dirty="0" err="1"/>
              <a:t>avatarUrl</a:t>
            </a:r>
            <a:r>
              <a:rPr lang="en-US" sz="1400" dirty="0"/>
              <a:t>}}" width="100px" /&gt;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56263367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446</TotalTime>
  <Words>246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bgatev@abv.bg</cp:lastModifiedBy>
  <cp:revision>476</cp:revision>
  <dcterms:created xsi:type="dcterms:W3CDTF">2013-08-22T10:01:57Z</dcterms:created>
  <dcterms:modified xsi:type="dcterms:W3CDTF">2014-07-05T06:42:58Z</dcterms:modified>
</cp:coreProperties>
</file>