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847" r:id="rId2"/>
    <p:sldId id="812" r:id="rId3"/>
    <p:sldId id="835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/>
        </p14:section>
        <p14:section name="What is ASP.NET Web API?" id="{0AA29D62-95C2-4681-A433-0EF574E42D65}">
          <p14:sldIdLst/>
        </p14:section>
        <p14:section name="Web API Controllers" id="{2597D608-9814-4D9C-A186-0027696B2934}">
          <p14:sldIdLst/>
        </p14:section>
        <p14:section name="Web API Clients" id="{7382837F-60D2-474D-ACA1-AC082ECAD5BB}">
          <p14:sldIdLst/>
        </p14:section>
        <p14:section name="Questions and Homework" id="{582018E1-BCD4-4B64-9021-AA7DC827860A}">
          <p14:sldIdLst>
            <p14:sldId id="847"/>
            <p14:sldId id="812"/>
            <p14:sldId id="8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</a:t>
            </a:r>
            <a:r>
              <a:rPr lang="en-US" dirty="0" smtClean="0"/>
              <a:t>create REST services for the Student System demo from Code First presentation in the Databases course.</a:t>
            </a:r>
            <a:br>
              <a:rPr lang="en-US" dirty="0" smtClean="0"/>
            </a:br>
            <a:r>
              <a:rPr lang="en-US" dirty="0" smtClean="0"/>
              <a:t>Use high-quality code, use Repository pattern and create services for all available models.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 not use scaffolding.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184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Boiko Gatev</cp:lastModifiedBy>
  <cp:revision>2335</cp:revision>
  <dcterms:created xsi:type="dcterms:W3CDTF">2007-12-08T16:03:35Z</dcterms:created>
  <dcterms:modified xsi:type="dcterms:W3CDTF">2014-09-12T13:22:15Z</dcterms:modified>
  <cp:category>quality code, software engineering</cp:category>
</cp:coreProperties>
</file>