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579427-F12F-403F-A63E-16E92169E0AE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70FE5-C068-4910-8C54-E12BDF1D3D4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24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4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076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1166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Create a simple </a:t>
            </a:r>
            <a:r>
              <a:rPr lang="bg-BG" sz="2600" dirty="0"/>
              <a:t>W</a:t>
            </a:r>
            <a:r>
              <a:rPr lang="en-US" sz="2600" dirty="0"/>
              <a:t>CF service. It should have a method that accepts a DateTime parameter and returns the day of week (in Bulgarian) as string. Test it with the integrated WCF client</a:t>
            </a:r>
            <a:r>
              <a:rPr lang="en-US" sz="2600" dirty="0" smtClean="0"/>
              <a:t>.</a:t>
            </a:r>
            <a:endParaRPr lang="bg-BG" sz="2600" dirty="0"/>
          </a:p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Create a </a:t>
            </a:r>
            <a:r>
              <a:rPr lang="en-US" sz="2600" dirty="0" smtClean="0"/>
              <a:t>console-based client </a:t>
            </a:r>
            <a:r>
              <a:rPr lang="en-US" sz="2600" dirty="0"/>
              <a:t>for the WCF service above</a:t>
            </a:r>
            <a:r>
              <a:rPr lang="bg-BG" sz="2600" dirty="0"/>
              <a:t>.</a:t>
            </a:r>
            <a:r>
              <a:rPr lang="en-US" sz="2600" dirty="0"/>
              <a:t> Use the </a:t>
            </a:r>
            <a:r>
              <a:rPr lang="en-US" sz="2600" dirty="0" smtClean="0"/>
              <a:t>"Add </a:t>
            </a:r>
            <a:r>
              <a:rPr lang="en-US" sz="2600" dirty="0"/>
              <a:t>Service </a:t>
            </a:r>
            <a:r>
              <a:rPr lang="en-US" sz="2600" dirty="0" smtClean="0"/>
              <a:t>Reference" in </a:t>
            </a:r>
            <a:r>
              <a:rPr lang="en-US" sz="2600" dirty="0"/>
              <a:t>Visual Studio.</a:t>
            </a:r>
            <a:endParaRPr lang="bg-BG" sz="2600" dirty="0"/>
          </a:p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Create a</a:t>
            </a:r>
            <a:r>
              <a:rPr lang="bg-BG" sz="2600" dirty="0"/>
              <a:t> </a:t>
            </a:r>
            <a:r>
              <a:rPr lang="en-US" sz="2600" dirty="0"/>
              <a:t>Web</a:t>
            </a:r>
            <a:r>
              <a:rPr lang="bg-BG" sz="2600" dirty="0"/>
              <a:t> </a:t>
            </a:r>
            <a:r>
              <a:rPr lang="en-US" sz="2600" dirty="0"/>
              <a:t>service library which accepts two string as parameters. It should return the number of times the second string contains the first string</a:t>
            </a:r>
            <a:r>
              <a:rPr lang="bg-BG" sz="2600" dirty="0"/>
              <a:t>. </a:t>
            </a:r>
            <a:r>
              <a:rPr lang="en-US" sz="2600" dirty="0"/>
              <a:t>Test it with the integrated WCF client</a:t>
            </a:r>
            <a:r>
              <a:rPr lang="en-US" sz="2600" dirty="0" smtClean="0"/>
              <a:t>.</a:t>
            </a:r>
            <a:endParaRPr lang="en-US" sz="2600" dirty="0"/>
          </a:p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Host the latter service in IIS.</a:t>
            </a:r>
          </a:p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Create a </a:t>
            </a:r>
            <a:r>
              <a:rPr lang="en-US" sz="2600" dirty="0" smtClean="0"/>
              <a:t>console client </a:t>
            </a:r>
            <a:r>
              <a:rPr lang="en-US" sz="2600" dirty="0"/>
              <a:t>for the WCF service above</a:t>
            </a:r>
            <a:r>
              <a:rPr lang="bg-BG" sz="2600" dirty="0"/>
              <a:t>.</a:t>
            </a:r>
            <a:r>
              <a:rPr lang="en-US" sz="2600" dirty="0"/>
              <a:t> Use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svcutil.exe</a:t>
            </a:r>
            <a:r>
              <a:rPr lang="en-US" sz="2600" dirty="0"/>
              <a:t> tool to generate the proxy classes.</a:t>
            </a:r>
            <a:endParaRPr lang="bg-BG" sz="2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66340" name="Rectangle 4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1874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1537</TotalTime>
  <Words>150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Exercises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Boiko Gatev</cp:lastModifiedBy>
  <cp:revision>11</cp:revision>
  <dcterms:created xsi:type="dcterms:W3CDTF">2014-09-04T14:03:28Z</dcterms:created>
  <dcterms:modified xsi:type="dcterms:W3CDTF">2014-09-12T13:24:10Z</dcterms:modified>
</cp:coreProperties>
</file>