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9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AA110-121E-4767-AC7C-2BD4CB2DD111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BD96A-4A01-44D1-9B5B-56C6A0AA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4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F3A78FD-CC2C-46B2-89E8-BF744067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2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F3A78FD-CC2C-46B2-89E8-BF744067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4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76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687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feedzilla-api/wiki/RestApi#/v1/articles/search.forma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google.com/p/feedzilla-api/wiki/RestA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867400"/>
          </a:xfrm>
        </p:spPr>
        <p:txBody>
          <a:bodyPr/>
          <a:lstStyle/>
          <a:p>
            <a:pPr marL="514350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Write a console application, which searches for news articles by given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query string </a:t>
            </a:r>
            <a:r>
              <a:rPr lang="en-US" dirty="0" smtClean="0"/>
              <a:t>and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count</a:t>
            </a:r>
            <a:r>
              <a:rPr lang="en-US" dirty="0" smtClean="0"/>
              <a:t> of articles to retrieve. </a:t>
            </a:r>
            <a:br>
              <a:rPr lang="en-US" dirty="0" smtClean="0"/>
            </a:br>
            <a:r>
              <a:rPr lang="en-US" dirty="0" smtClean="0"/>
              <a:t>The application should ask the user for input and print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Title</a:t>
            </a:r>
            <a:r>
              <a:rPr lang="en-US" dirty="0"/>
              <a:t>s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URL</a:t>
            </a:r>
            <a:r>
              <a:rPr lang="en-US" dirty="0" smtClean="0"/>
              <a:t>s of the articles.</a:t>
            </a:r>
            <a:br>
              <a:rPr lang="en-US" dirty="0" smtClean="0"/>
            </a:br>
            <a:r>
              <a:rPr lang="en-US" dirty="0" smtClean="0"/>
              <a:t>For news articles search use the </a:t>
            </a:r>
            <a:r>
              <a:rPr lang="en-US" dirty="0" err="1" smtClean="0">
                <a:hlinkClick r:id="rId3"/>
              </a:rPr>
              <a:t>Feedzilla</a:t>
            </a:r>
            <a:r>
              <a:rPr lang="en-US" dirty="0" smtClean="0">
                <a:hlinkClick r:id="rId3"/>
              </a:rPr>
              <a:t> API</a:t>
            </a:r>
            <a:r>
              <a:rPr lang="en-US" dirty="0" smtClean="0">
                <a:hlinkClick r:id="rId4"/>
              </a:rPr>
              <a:t> </a:t>
            </a:r>
            <a:r>
              <a:rPr lang="en-US" dirty="0" smtClean="0"/>
              <a:t>and use one of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WebClient</a:t>
            </a:r>
            <a:r>
              <a:rPr lang="en-US" dirty="0" smtClean="0"/>
              <a:t>,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HttpWebRequest</a:t>
            </a:r>
            <a:r>
              <a:rPr lang="en-US" dirty="0" smtClean="0"/>
              <a:t> or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HttpClient</a:t>
            </a:r>
            <a:r>
              <a:rPr lang="en-US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37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1865</TotalTime>
  <Words>26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Consuming Web Services</dc:title>
  <dc:creator>Doncho Minkov</dc:creator>
  <cp:lastModifiedBy>Boiko Gatev</cp:lastModifiedBy>
  <cp:revision>74</cp:revision>
  <dcterms:created xsi:type="dcterms:W3CDTF">2013-07-26T07:56:00Z</dcterms:created>
  <dcterms:modified xsi:type="dcterms:W3CDTF">2014-09-12T13:25:38Z</dcterms:modified>
</cp:coreProperties>
</file>