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1035</TotalTime>
  <Words>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Boiko Gatev</cp:lastModifiedBy>
  <cp:revision>52</cp:revision>
  <dcterms:created xsi:type="dcterms:W3CDTF">2014-05-20T12:00:09Z</dcterms:created>
  <dcterms:modified xsi:type="dcterms:W3CDTF">2014-05-30T06:30:41Z</dcterms:modified>
</cp:coreProperties>
</file>